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95109" r:id="rId4"/>
  </p:sldMasterIdLst>
  <p:notesMasterIdLst>
    <p:notesMasterId r:id="rId24"/>
  </p:notesMasterIdLst>
  <p:handoutMasterIdLst>
    <p:handoutMasterId r:id="rId25"/>
  </p:handoutMasterIdLst>
  <p:sldIdLst>
    <p:sldId id="545" r:id="rId5"/>
    <p:sldId id="554" r:id="rId6"/>
    <p:sldId id="546" r:id="rId7"/>
    <p:sldId id="524" r:id="rId8"/>
    <p:sldId id="547" r:id="rId9"/>
    <p:sldId id="549" r:id="rId10"/>
    <p:sldId id="548" r:id="rId11"/>
    <p:sldId id="552" r:id="rId12"/>
    <p:sldId id="553" r:id="rId13"/>
    <p:sldId id="550" r:id="rId14"/>
    <p:sldId id="551" r:id="rId15"/>
    <p:sldId id="360" r:id="rId16"/>
    <p:sldId id="362" r:id="rId17"/>
    <p:sldId id="368" r:id="rId18"/>
    <p:sldId id="371" r:id="rId19"/>
    <p:sldId id="370" r:id="rId20"/>
    <p:sldId id="374" r:id="rId21"/>
    <p:sldId id="556" r:id="rId22"/>
    <p:sldId id="555" r:id="rId23"/>
  </p:sldIdLst>
  <p:sldSz cx="12192000" cy="6858000"/>
  <p:notesSz cx="7023100" cy="9309100"/>
  <p:custDataLst>
    <p:tags r:id="rId26"/>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3816">
          <p15:clr>
            <a:srgbClr val="A4A3A4"/>
          </p15:clr>
        </p15:guide>
        <p15:guide id="2" pos="7155">
          <p15:clr>
            <a:srgbClr val="A4A3A4"/>
          </p15:clr>
        </p15:guide>
        <p15:guide id="3" orient="horz" pos="816">
          <p15:clr>
            <a:srgbClr val="A4A3A4"/>
          </p15:clr>
        </p15:guide>
        <p15:guide id="4" pos="52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020"/>
    <a:srgbClr val="E71D1D"/>
    <a:srgbClr val="D824BE"/>
    <a:srgbClr val="7D54AA"/>
    <a:srgbClr val="EB2819"/>
    <a:srgbClr val="7F7F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B344D84-9AFB-497E-A393-DC336BA19D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4280" autoAdjust="0"/>
  </p:normalViewPr>
  <p:slideViewPr>
    <p:cSldViewPr snapToGrid="0" snapToObjects="1">
      <p:cViewPr>
        <p:scale>
          <a:sx n="102" d="100"/>
          <a:sy n="102" d="100"/>
        </p:scale>
        <p:origin x="-82" y="-1282"/>
      </p:cViewPr>
      <p:guideLst>
        <p:guide orient="horz" pos="3816"/>
        <p:guide orient="horz" pos="816"/>
        <p:guide pos="7155"/>
        <p:guide pos="522"/>
      </p:guideLst>
    </p:cSldViewPr>
  </p:slideViewPr>
  <p:outlineViewPr>
    <p:cViewPr>
      <p:scale>
        <a:sx n="33" d="100"/>
        <a:sy n="33" d="100"/>
      </p:scale>
      <p:origin x="0" y="0"/>
    </p:cViewPr>
  </p:outlineViewPr>
  <p:notesTextViewPr>
    <p:cViewPr>
      <p:scale>
        <a:sx n="3" d="2"/>
        <a:sy n="3" d="2"/>
      </p:scale>
      <p:origin x="0" y="0"/>
    </p:cViewPr>
  </p:notesTextViewPr>
  <p:sorterViewPr>
    <p:cViewPr>
      <p:scale>
        <a:sx n="50" d="100"/>
        <a:sy n="50" d="100"/>
      </p:scale>
      <p:origin x="0" y="0"/>
    </p:cViewPr>
  </p:sorterViewPr>
  <p:notesViewPr>
    <p:cSldViewPr snapToGrid="0" snapToObjects="1">
      <p:cViewPr varScale="1">
        <p:scale>
          <a:sx n="50" d="100"/>
          <a:sy n="50" d="100"/>
        </p:scale>
        <p:origin x="196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7.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19A251A-E47F-4A02-B83A-57AC43162F4C}"/>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xmlns="" id="{78BF9AB8-49B8-4FE6-943E-8D658FC7B5C3}"/>
              </a:ext>
            </a:extLst>
          </p:cNvPr>
          <p:cNvSpPr>
            <a:spLocks noGrp="1"/>
          </p:cNvSpPr>
          <p:nvPr>
            <p:ph type="dt" sz="quarter"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2073FBF2-E1E5-4432-89A6-64FE2C8227EC}" type="datetimeFigureOut">
              <a:rPr lang="en-US"/>
              <a:pPr>
                <a:defRPr/>
              </a:pPr>
              <a:t>10/22/2019</a:t>
            </a:fld>
            <a:endParaRPr lang="en-US" dirty="0"/>
          </a:p>
        </p:txBody>
      </p:sp>
      <p:sp>
        <p:nvSpPr>
          <p:cNvPr id="4" name="Footer Placeholder 3">
            <a:extLst>
              <a:ext uri="{FF2B5EF4-FFF2-40B4-BE49-F238E27FC236}">
                <a16:creationId xmlns:a16="http://schemas.microsoft.com/office/drawing/2014/main" xmlns="" id="{6CB0662D-7CF4-4F91-A51F-70E29DC426E0}"/>
              </a:ext>
            </a:extLst>
          </p:cNvPr>
          <p:cNvSpPr>
            <a:spLocks noGrp="1"/>
          </p:cNvSpPr>
          <p:nvPr>
            <p:ph type="ftr" sz="quarter" idx="2"/>
            <p:custDataLst>
              <p:tags r:id="rId2"/>
            </p:custDataLst>
          </p:nvPr>
        </p:nvSpPr>
        <p:spPr>
          <a:xfrm>
            <a:off x="0" y="8842375"/>
            <a:ext cx="7023100" cy="465138"/>
          </a:xfrm>
          <a:prstGeom prst="rect">
            <a:avLst/>
          </a:prstGeom>
        </p:spPr>
        <p:txBody>
          <a:bodyPr vert="horz" lIns="93324" tIns="46662" rIns="93324" bIns="46662" rtlCol="0" anchor="b"/>
          <a:lstStyle>
            <a:lvl1pPr algn="l" eaLnBrk="1" fontAlgn="auto" hangingPunct="1">
              <a:spcBef>
                <a:spcPts val="0"/>
              </a:spcBef>
              <a:spcAft>
                <a:spcPts val="0"/>
              </a:spcAft>
              <a:defRPr sz="700">
                <a:solidFill>
                  <a:srgbClr val="7F7F7F"/>
                </a:solidFill>
                <a:latin typeface="Arial" panose="020B0604020202020204" pitchFamily="34" charset="0"/>
              </a:defRPr>
            </a:lvl1pPr>
          </a:lstStyle>
          <a:p>
            <a:pPr>
              <a:defRPr/>
            </a:pPr>
            <a:r>
              <a:rPr lang="en-US" dirty="0"/>
              <a:t>Honeywell Internal</a:t>
            </a:r>
          </a:p>
        </p:txBody>
      </p:sp>
      <p:sp>
        <p:nvSpPr>
          <p:cNvPr id="5" name="Slide Number Placeholder 4">
            <a:extLst>
              <a:ext uri="{FF2B5EF4-FFF2-40B4-BE49-F238E27FC236}">
                <a16:creationId xmlns:a16="http://schemas.microsoft.com/office/drawing/2014/main" xmlns="" id="{8B5F8F67-41E8-4333-9F7B-E7CEBC849B42}"/>
              </a:ext>
            </a:extLst>
          </p:cNvPr>
          <p:cNvSpPr>
            <a:spLocks noGrp="1"/>
          </p:cNvSpPr>
          <p:nvPr>
            <p:ph type="sldNum" sz="quarter" idx="3"/>
          </p:nvPr>
        </p:nvSpPr>
        <p:spPr>
          <a:xfrm>
            <a:off x="3978275" y="8842375"/>
            <a:ext cx="3043238" cy="465138"/>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03649988-CD07-4751-B859-690CCC4CFAC2}" type="slidenum">
              <a:rPr lang="en-US"/>
              <a:pPr>
                <a:defRPr/>
              </a:pPr>
              <a:t>‹#›</a:t>
            </a:fld>
            <a:endParaRPr lang="en-US" dirty="0"/>
          </a:p>
        </p:txBody>
      </p:sp>
    </p:spTree>
    <p:extLst>
      <p:ext uri="{BB962C8B-B14F-4D97-AF65-F5344CB8AC3E}">
        <p14:creationId xmlns:p14="http://schemas.microsoft.com/office/powerpoint/2010/main" val="7656710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C48AE06-255A-426F-9D3C-D174BF0639F6}"/>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xmlns="" id="{DDF53246-5FE0-4AD4-BF1B-B7EDFB4DF48A}"/>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eaLnBrk="1" fontAlgn="auto" hangingPunct="1">
              <a:spcBef>
                <a:spcPts val="0"/>
              </a:spcBef>
              <a:spcAft>
                <a:spcPts val="0"/>
              </a:spcAft>
              <a:defRPr sz="1200">
                <a:latin typeface="+mn-lt"/>
              </a:defRPr>
            </a:lvl1pPr>
          </a:lstStyle>
          <a:p>
            <a:pPr>
              <a:defRPr/>
            </a:pPr>
            <a:fld id="{81AA354B-7352-4DD0-967B-F49B2047F443}" type="datetimeFigureOut">
              <a:rPr lang="en-US"/>
              <a:pPr>
                <a:defRPr/>
              </a:pPr>
              <a:t>10/22/2019</a:t>
            </a:fld>
            <a:endParaRPr lang="en-US" dirty="0"/>
          </a:p>
        </p:txBody>
      </p:sp>
      <p:sp>
        <p:nvSpPr>
          <p:cNvPr id="4" name="Slide Image Placeholder 3">
            <a:extLst>
              <a:ext uri="{FF2B5EF4-FFF2-40B4-BE49-F238E27FC236}">
                <a16:creationId xmlns:a16="http://schemas.microsoft.com/office/drawing/2014/main" xmlns="" id="{8CC83556-627A-47C1-8ED0-F8B091B247C4}"/>
              </a:ext>
            </a:extLst>
          </p:cNvPr>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a:extLst>
              <a:ext uri="{FF2B5EF4-FFF2-40B4-BE49-F238E27FC236}">
                <a16:creationId xmlns:a16="http://schemas.microsoft.com/office/drawing/2014/main" xmlns="" id="{69912CE7-29F6-463F-B6F7-A4B4027556C5}"/>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DF9E2395-773C-42EE-8886-42F7928B2D53}"/>
              </a:ext>
            </a:extLst>
          </p:cNvPr>
          <p:cNvSpPr>
            <a:spLocks noGrp="1"/>
          </p:cNvSpPr>
          <p:nvPr>
            <p:ph type="ftr" sz="quarter" idx="4"/>
            <p:custDataLst>
              <p:tags r:id="rId2"/>
            </p:custDataLst>
          </p:nvPr>
        </p:nvSpPr>
        <p:spPr>
          <a:xfrm>
            <a:off x="0" y="8842375"/>
            <a:ext cx="7023100" cy="465138"/>
          </a:xfrm>
          <a:prstGeom prst="rect">
            <a:avLst/>
          </a:prstGeom>
        </p:spPr>
        <p:txBody>
          <a:bodyPr vert="horz" lIns="93324" tIns="46662" rIns="93324" bIns="46662" rtlCol="0" anchor="b"/>
          <a:lstStyle>
            <a:lvl1pPr algn="l" eaLnBrk="1" fontAlgn="auto" hangingPunct="1">
              <a:spcBef>
                <a:spcPts val="0"/>
              </a:spcBef>
              <a:spcAft>
                <a:spcPts val="0"/>
              </a:spcAft>
              <a:defRPr lang="en-US" sz="700" b="0" i="0" u="none">
                <a:solidFill>
                  <a:srgbClr val="7F7F7F"/>
                </a:solidFill>
                <a:latin typeface="Arial" panose="020B0604020202020204" pitchFamily="34" charset="0"/>
              </a:defRPr>
            </a:lvl1pPr>
          </a:lstStyle>
          <a:p>
            <a:pPr>
              <a:defRPr/>
            </a:pPr>
            <a:r>
              <a:rPr lang="en-US" dirty="0"/>
              <a:t>Honeywell Internal</a:t>
            </a:r>
          </a:p>
        </p:txBody>
      </p:sp>
      <p:sp>
        <p:nvSpPr>
          <p:cNvPr id="7" name="Slide Number Placeholder 6">
            <a:extLst>
              <a:ext uri="{FF2B5EF4-FFF2-40B4-BE49-F238E27FC236}">
                <a16:creationId xmlns:a16="http://schemas.microsoft.com/office/drawing/2014/main" xmlns="" id="{E9E87F69-B8BD-40DA-AA08-3003BF280376}"/>
              </a:ext>
            </a:extLst>
          </p:cNvPr>
          <p:cNvSpPr>
            <a:spLocks noGrp="1"/>
          </p:cNvSpPr>
          <p:nvPr>
            <p:ph type="sldNum" sz="quarter" idx="5"/>
          </p:nvPr>
        </p:nvSpPr>
        <p:spPr>
          <a:xfrm>
            <a:off x="3978275" y="8842375"/>
            <a:ext cx="3043238" cy="465138"/>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3DB025F1-8C79-4EEE-BA50-93AAE4732806}" type="slidenum">
              <a:rPr lang="en-US"/>
              <a:pPr>
                <a:defRPr/>
              </a:pPr>
              <a:t>‹#›</a:t>
            </a:fld>
            <a:endParaRPr lang="en-US" dirty="0"/>
          </a:p>
        </p:txBody>
      </p:sp>
    </p:spTree>
    <p:extLst>
      <p:ext uri="{BB962C8B-B14F-4D97-AF65-F5344CB8AC3E}">
        <p14:creationId xmlns:p14="http://schemas.microsoft.com/office/powerpoint/2010/main" val="4094492350"/>
      </p:ext>
    </p:extLst>
  </p:cSld>
  <p:clrMap bg1="lt1" tx1="dk1" bg2="lt2" tx2="dk2" accent1="accent1" accent2="accent2" accent3="accent3" accent4="accent4" accent5="accent5" accent6="accent6" hlink="hlink" folHlink="folHlink"/>
  <p:hf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3DB025F1-8C79-4EEE-BA50-93AAE4732806}" type="slidenum">
              <a:rPr lang="en-US" smtClean="0"/>
              <a:pPr>
                <a:defRPr/>
              </a:pPr>
              <a:t>3</a:t>
            </a:fld>
            <a:endParaRPr lang="en-US" dirty="0"/>
          </a:p>
        </p:txBody>
      </p:sp>
    </p:spTree>
    <p:extLst>
      <p:ext uri="{BB962C8B-B14F-4D97-AF65-F5344CB8AC3E}">
        <p14:creationId xmlns:p14="http://schemas.microsoft.com/office/powerpoint/2010/main" val="278779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3DB025F1-8C79-4EEE-BA50-93AAE4732806}" type="slidenum">
              <a:rPr lang="en-US" smtClean="0"/>
              <a:pPr>
                <a:defRPr/>
              </a:pPr>
              <a:t>4</a:t>
            </a:fld>
            <a:endParaRPr lang="en-US" dirty="0"/>
          </a:p>
        </p:txBody>
      </p:sp>
    </p:spTree>
    <p:extLst>
      <p:ext uri="{BB962C8B-B14F-4D97-AF65-F5344CB8AC3E}">
        <p14:creationId xmlns:p14="http://schemas.microsoft.com/office/powerpoint/2010/main" val="41256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3DB025F1-8C79-4EEE-BA50-93AAE4732806}" type="slidenum">
              <a:rPr lang="en-US" smtClean="0"/>
              <a:pPr>
                <a:defRPr/>
              </a:pPr>
              <a:t>5</a:t>
            </a:fld>
            <a:endParaRPr lang="en-US" dirty="0"/>
          </a:p>
        </p:txBody>
      </p:sp>
    </p:spTree>
    <p:extLst>
      <p:ext uri="{BB962C8B-B14F-4D97-AF65-F5344CB8AC3E}">
        <p14:creationId xmlns:p14="http://schemas.microsoft.com/office/powerpoint/2010/main" val="207510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3DB025F1-8C79-4EEE-BA50-93AAE4732806}" type="slidenum">
              <a:rPr lang="en-US" smtClean="0"/>
              <a:pPr>
                <a:defRPr/>
              </a:pPr>
              <a:t>6</a:t>
            </a:fld>
            <a:endParaRPr lang="en-US" dirty="0"/>
          </a:p>
        </p:txBody>
      </p:sp>
    </p:spTree>
    <p:extLst>
      <p:ext uri="{BB962C8B-B14F-4D97-AF65-F5344CB8AC3E}">
        <p14:creationId xmlns:p14="http://schemas.microsoft.com/office/powerpoint/2010/main" val="110440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3DB025F1-8C79-4EEE-BA50-93AAE4732806}" type="slidenum">
              <a:rPr lang="en-US" smtClean="0"/>
              <a:pPr>
                <a:defRPr/>
              </a:pPr>
              <a:t>7</a:t>
            </a:fld>
            <a:endParaRPr lang="en-US" dirty="0"/>
          </a:p>
        </p:txBody>
      </p:sp>
    </p:spTree>
    <p:extLst>
      <p:ext uri="{BB962C8B-B14F-4D97-AF65-F5344CB8AC3E}">
        <p14:creationId xmlns:p14="http://schemas.microsoft.com/office/powerpoint/2010/main" val="154754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3DB025F1-8C79-4EEE-BA50-93AAE4732806}" type="slidenum">
              <a:rPr lang="en-US" smtClean="0"/>
              <a:pPr>
                <a:defRPr/>
              </a:pPr>
              <a:t>8</a:t>
            </a:fld>
            <a:endParaRPr lang="en-US" dirty="0"/>
          </a:p>
        </p:txBody>
      </p:sp>
    </p:spTree>
    <p:extLst>
      <p:ext uri="{BB962C8B-B14F-4D97-AF65-F5344CB8AC3E}">
        <p14:creationId xmlns:p14="http://schemas.microsoft.com/office/powerpoint/2010/main" val="270927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3DB025F1-8C79-4EEE-BA50-93AAE4732806}" type="slidenum">
              <a:rPr lang="en-US" smtClean="0"/>
              <a:pPr>
                <a:defRPr/>
              </a:pPr>
              <a:t>9</a:t>
            </a:fld>
            <a:endParaRPr lang="en-US" dirty="0"/>
          </a:p>
        </p:txBody>
      </p:sp>
    </p:spTree>
    <p:extLst>
      <p:ext uri="{BB962C8B-B14F-4D97-AF65-F5344CB8AC3E}">
        <p14:creationId xmlns:p14="http://schemas.microsoft.com/office/powerpoint/2010/main" val="57617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custDataLst>
              <p:tags r:id="rId1"/>
            </p:custDataLst>
          </p:nvPr>
        </p:nvSpPr>
        <p:spPr>
          <a:xfrm>
            <a:off x="0" y="8842375"/>
            <a:ext cx="7023100" cy="465138"/>
          </a:xfrm>
        </p:spPr>
        <p:txBody>
          <a:bodyPr/>
          <a:lstStyle/>
          <a:p>
            <a:pPr>
              <a:defRPr/>
            </a:pPr>
            <a:r>
              <a:rPr lang="en-US" dirty="0"/>
              <a:t>Honeywell Internal</a:t>
            </a:r>
          </a:p>
        </p:txBody>
      </p:sp>
      <p:sp>
        <p:nvSpPr>
          <p:cNvPr id="6" name="Slide Number Placeholder 5"/>
          <p:cNvSpPr>
            <a:spLocks noGrp="1"/>
          </p:cNvSpPr>
          <p:nvPr>
            <p:ph type="sldNum" sz="quarter" idx="12"/>
          </p:nvPr>
        </p:nvSpPr>
        <p:spPr/>
        <p:txBody>
          <a:bodyPr/>
          <a:lstStyle/>
          <a:p>
            <a:pPr>
              <a:defRPr/>
            </a:pPr>
            <a:fld id="{3DB025F1-8C79-4EEE-BA50-93AAE4732806}" type="slidenum">
              <a:rPr lang="en-US" smtClean="0"/>
              <a:pPr>
                <a:defRPr/>
              </a:pPr>
              <a:t>10</a:t>
            </a:fld>
            <a:endParaRPr lang="en-US" dirty="0"/>
          </a:p>
        </p:txBody>
      </p:sp>
    </p:spTree>
    <p:extLst>
      <p:ext uri="{BB962C8B-B14F-4D97-AF65-F5344CB8AC3E}">
        <p14:creationId xmlns:p14="http://schemas.microsoft.com/office/powerpoint/2010/main" val="394651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Closing slide</a:t>
            </a:r>
          </a:p>
        </p:txBody>
      </p:sp>
      <p:sp>
        <p:nvSpPr>
          <p:cNvPr id="4" name="Slide Number Placeholder 3"/>
          <p:cNvSpPr>
            <a:spLocks noGrp="1"/>
          </p:cNvSpPr>
          <p:nvPr>
            <p:ph type="sldNum" sz="quarter" idx="5"/>
          </p:nvPr>
        </p:nvSpPr>
        <p:spPr/>
        <p:txBody>
          <a:bodyPr/>
          <a:lstStyle/>
          <a:p>
            <a:fld id="{ED70284F-7E88-4545-9BB2-221688BE3F3A}" type="slidenum">
              <a:rPr lang="en-US" smtClean="0"/>
              <a:t>18</a:t>
            </a:fld>
            <a:endParaRPr lang="en-US" dirty="0"/>
          </a:p>
        </p:txBody>
      </p:sp>
    </p:spTree>
    <p:extLst>
      <p:ext uri="{BB962C8B-B14F-4D97-AF65-F5344CB8AC3E}">
        <p14:creationId xmlns:p14="http://schemas.microsoft.com/office/powerpoint/2010/main" val="236723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1.xml"/><Relationship Id="rId9" Type="http://schemas.openxmlformats.org/officeDocument/2006/relationships/oleObject" Target="../embeddings/oleObject2.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 Id="rId9"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ic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latin typeface="+mj-lt"/>
              </a:defRPr>
            </a:lvl1pPr>
            <a:lvl2pPr marL="0" indent="0" algn="l">
              <a:spcAft>
                <a:spcPts val="1200"/>
              </a:spcAft>
              <a:buNone/>
              <a:defRPr sz="1600" b="1" cap="all" baseline="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xmlns="" id="{F3C79F04-7833-4562-B8D1-AC0341D757FA}"/>
              </a:ext>
            </a:extLst>
          </p:cNvPr>
          <p:cNvSpPr>
            <a:spLocks noGrp="1"/>
          </p:cNvSpPr>
          <p:nvPr>
            <p:ph type="dt" sz="half" idx="10"/>
          </p:nvPr>
        </p:nvSpPr>
        <p:spPr>
          <a:xfrm>
            <a:off x="495300" y="499811"/>
            <a:ext cx="2743200" cy="365125"/>
          </a:xfrm>
          <a:prstGeom prst="rect">
            <a:avLst/>
          </a:prstGeom>
        </p:spPr>
        <p:txBody>
          <a:bodyPr lIns="0" tIns="0" rIns="0" bIns="0" anchor="t"/>
          <a:lstStyle>
            <a:lvl1pPr>
              <a:defRPr sz="1600" b="1">
                <a:latin typeface="+mn-lt"/>
              </a:defRPr>
            </a:lvl1pPr>
          </a:lstStyle>
          <a:p>
            <a:fld id="{D105F950-05EE-42A4-8FEF-DE33869804CE}" type="datetime4">
              <a:rPr lang="en-US" smtClean="0"/>
              <a:t>October 22, 2019</a:t>
            </a:fld>
            <a:endParaRPr lang="en-US" dirty="0"/>
          </a:p>
        </p:txBody>
      </p:sp>
      <p:pic>
        <p:nvPicPr>
          <p:cNvPr id="8" name="Graphic 7">
            <a:extLst>
              <a:ext uri="{FF2B5EF4-FFF2-40B4-BE49-F238E27FC236}">
                <a16:creationId xmlns:a16="http://schemas.microsoft.com/office/drawing/2014/main" xmlns="" id="{07D801B6-A973-4D6D-8431-BA0D1481B3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3239654939"/>
      </p:ext>
    </p:extLst>
  </p:cSld>
  <p:clrMapOvr>
    <a:masterClrMapping/>
  </p:clrMapOvr>
  <p:extLst mod="1">
    <p:ext uri="{DCECCB84-F9BA-43D5-87BE-67443E8EF086}">
      <p15:sldGuideLst xmlns:p15="http://schemas.microsoft.com/office/powerpoint/2012/main" xmlns="">
        <p15:guide id="1" pos="5592">
          <p15:clr>
            <a:srgbClr val="FBAE40"/>
          </p15:clr>
        </p15:guide>
        <p15:guide id="2" orient="horz" pos="32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lvl1pPr>
              <a:defRPr sz="40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09701"/>
            <a:ext cx="5372100" cy="4457700"/>
          </a:xfrm>
        </p:spPr>
        <p:txBody>
          <a:bodyPr/>
          <a:lstStyle>
            <a:lvl1pPr marL="457200" indent="-457200">
              <a:spcBef>
                <a:spcPts val="600"/>
              </a:spcBef>
              <a:buClr>
                <a:schemeClr val="accent1"/>
              </a:buClr>
              <a:buFont typeface="+mj-lt"/>
              <a:buAutoNum type="arabicPeriod"/>
              <a:defRPr sz="2400"/>
            </a:lvl1pPr>
            <a:lvl2pPr marL="457200" indent="0">
              <a:defRPr sz="2400"/>
            </a:lvl2pPr>
            <a:lvl3pPr marL="685800" indent="-228600">
              <a:defRPr sz="2000"/>
            </a:lvl3pPr>
            <a:lvl4pPr marL="1028700" indent="-228600">
              <a:defRPr sz="1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6324600" y="1409701"/>
            <a:ext cx="5372100" cy="4457700"/>
          </a:xfrm>
        </p:spPr>
        <p:txBody>
          <a:bodyPr/>
          <a:lstStyle>
            <a:lvl1pPr marL="457200" indent="-457200">
              <a:spcBef>
                <a:spcPts val="600"/>
              </a:spcBef>
              <a:buClr>
                <a:schemeClr val="accent1"/>
              </a:buClr>
              <a:buFont typeface="+mj-lt"/>
              <a:buAutoNum type="arabicPeriod"/>
              <a:defRPr sz="2400"/>
            </a:lvl1pPr>
            <a:lvl2pPr marL="457200" indent="0">
              <a:defRPr sz="2400"/>
            </a:lvl2pPr>
            <a:lvl3pPr marL="685800" indent="-228600">
              <a:defRPr sz="2000"/>
            </a:lvl3pPr>
            <a:lvl4pPr marL="1028700" indent="-228600">
              <a:defRPr sz="1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0445948"/>
      </p:ext>
    </p:extLst>
  </p:cSld>
  <p:clrMapOvr>
    <a:masterClrMapping/>
  </p:clrMapOvr>
  <p:extLst mod="1">
    <p:ext uri="{DCECCB84-F9BA-43D5-87BE-67443E8EF086}">
      <p15:sldGuideLst xmlns:p15="http://schemas.microsoft.com/office/powerpoint/2012/main" xmlns="">
        <p15:guide id="2" pos="3696">
          <p15:clr>
            <a:srgbClr val="FBAE40"/>
          </p15:clr>
        </p15:guide>
        <p15:guide id="3" pos="39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XL Content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a:xfrm>
            <a:off x="495299" y="495300"/>
            <a:ext cx="8382001" cy="5372100"/>
          </a:xfrm>
        </p:spPr>
        <p:txBody>
          <a:bodyPr tIns="0"/>
          <a:lstStyle>
            <a:lvl1pPr>
              <a:lnSpc>
                <a:spcPct val="80000"/>
              </a:lnSpc>
              <a:defRPr sz="8800" b="0">
                <a:solidFill>
                  <a:schemeClr val="bg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lvl1pPr>
              <a:defRPr>
                <a:solidFill>
                  <a:schemeClr val="bg1"/>
                </a:solidFill>
              </a:defRPr>
            </a:lvl1p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dirty="0"/>
          </a:p>
        </p:txBody>
      </p:sp>
      <p:sp>
        <p:nvSpPr>
          <p:cNvPr id="7" name="Rectangle 23">
            <a:extLst>
              <a:ext uri="{FF2B5EF4-FFF2-40B4-BE49-F238E27FC236}">
                <a16:creationId xmlns:a16="http://schemas.microsoft.com/office/drawing/2014/main" xmlns="" id="{4A2922BA-AA7B-49A4-BAC5-FF5A045498CE}"/>
              </a:ext>
            </a:extLst>
          </p:cNvPr>
          <p:cNvSpPr>
            <a:spLocks noChangeArrowheads="1"/>
          </p:cNvSpPr>
          <p:nvPr userDrawn="1"/>
        </p:nvSpPr>
        <p:spPr bwMode="auto">
          <a:xfrm>
            <a:off x="6594837" y="6478016"/>
            <a:ext cx="4118435" cy="215444"/>
          </a:xfrm>
          <a:prstGeom prst="rect">
            <a:avLst/>
          </a:prstGeom>
          <a:noFill/>
          <a:ln>
            <a:noFill/>
          </a:ln>
          <a:extLst/>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dirty="0">
                <a:solidFill>
                  <a:schemeClr val="bg1"/>
                </a:solidFill>
                <a:latin typeface="+mn-lt"/>
                <a:cs typeface="Arial" panose="020B0604020202020204" pitchFamily="34" charset="0"/>
              </a:rPr>
              <a:t>Honeywell Confidential - ©2019 by Honeywell International Inc. All rights reserved.</a:t>
            </a:r>
          </a:p>
        </p:txBody>
      </p:sp>
    </p:spTree>
    <p:extLst>
      <p:ext uri="{BB962C8B-B14F-4D97-AF65-F5344CB8AC3E}">
        <p14:creationId xmlns:p14="http://schemas.microsoft.com/office/powerpoint/2010/main" val="83448641"/>
      </p:ext>
    </p:extLst>
  </p:cSld>
  <p:clrMapOvr>
    <a:masterClrMapping/>
  </p:clrMapOvr>
  <p:extLst mod="1">
    <p:ext uri="{DCECCB84-F9BA-43D5-87BE-67443E8EF086}">
      <p15:sldGuideLst xmlns:p15="http://schemas.microsoft.com/office/powerpoint/2012/main" xmlns="">
        <p15:guide id="2" pos="55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rge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a:xfrm>
            <a:off x="495299" y="495300"/>
            <a:ext cx="5372101" cy="5372100"/>
          </a:xfrm>
        </p:spPr>
        <p:txBody>
          <a:bodyPr/>
          <a:lstStyle>
            <a:lvl1pPr>
              <a:defRPr sz="3600"/>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xmlns="" id="{1C99F7BE-26E0-43EC-B648-2436C3A3F962}"/>
              </a:ext>
            </a:extLst>
          </p:cNvPr>
          <p:cNvSpPr>
            <a:spLocks noGrp="1"/>
          </p:cNvSpPr>
          <p:nvPr>
            <p:ph type="pic" sz="quarter" idx="13"/>
          </p:nvPr>
        </p:nvSpPr>
        <p:spPr>
          <a:xfrm>
            <a:off x="6324600" y="0"/>
            <a:ext cx="5867400" cy="6858000"/>
          </a:xfrm>
          <a:pattFill prst="wdUpDiag">
            <a:fgClr>
              <a:schemeClr val="bg2"/>
            </a:fgClr>
            <a:bgClr>
              <a:schemeClr val="bg1"/>
            </a:bgClr>
          </a:pattFill>
        </p:spPr>
        <p:txBody>
          <a:bodyPr/>
          <a:lstStyle/>
          <a:p>
            <a:r>
              <a:rPr lang="en-US" dirty="0"/>
              <a:t>Click icon to add picture</a:t>
            </a:r>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lvl1pPr>
              <a:defRPr>
                <a:solidFill>
                  <a:schemeClr val="accent4"/>
                </a:solidFill>
              </a:defRPr>
            </a:lvl1p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lvl1pPr>
              <a:defRPr>
                <a:solidFill>
                  <a:schemeClr val="tx1"/>
                </a:solidFill>
              </a:defRPr>
            </a:lvl1pPr>
          </a:lstStyle>
          <a:p>
            <a:fld id="{7B94EC18-1D2B-4535-B738-0E53AFE26620}" type="slidenum">
              <a:rPr lang="en-US" smtClean="0"/>
              <a:pPr/>
              <a:t>‹#›</a:t>
            </a:fld>
            <a:endParaRPr lang="en-US" dirty="0"/>
          </a:p>
        </p:txBody>
      </p:sp>
    </p:spTree>
    <p:extLst>
      <p:ext uri="{BB962C8B-B14F-4D97-AF65-F5344CB8AC3E}">
        <p14:creationId xmlns:p14="http://schemas.microsoft.com/office/powerpoint/2010/main" val="691512931"/>
      </p:ext>
    </p:extLst>
  </p:cSld>
  <p:clrMapOvr>
    <a:masterClrMapping/>
  </p:clrMapOvr>
  <p:extLst mod="1">
    <p:ext uri="{DCECCB84-F9BA-43D5-87BE-67443E8EF086}">
      <p15:sldGuideLst xmlns:p15="http://schemas.microsoft.com/office/powerpoint/2012/main" xmlns="">
        <p15:guide id="1" pos="3696">
          <p15:clr>
            <a:srgbClr val="FBAE40"/>
          </p15:clr>
        </p15:guide>
        <p15:guide id="2" pos="39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rge Content 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a:xfrm>
            <a:off x="495299" y="495300"/>
            <a:ext cx="5372101" cy="5372100"/>
          </a:xfrm>
        </p:spPr>
        <p:txBody>
          <a:bodyPr/>
          <a:lstStyle>
            <a:lvl1pPr>
              <a:defRPr sz="3600">
                <a:solidFill>
                  <a:schemeClr val="bg1"/>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xmlns="" id="{1C99F7BE-26E0-43EC-B648-2436C3A3F962}"/>
              </a:ext>
            </a:extLst>
          </p:cNvPr>
          <p:cNvSpPr>
            <a:spLocks noGrp="1"/>
          </p:cNvSpPr>
          <p:nvPr>
            <p:ph type="pic" sz="quarter" idx="13"/>
          </p:nvPr>
        </p:nvSpPr>
        <p:spPr>
          <a:xfrm>
            <a:off x="6324600" y="0"/>
            <a:ext cx="5867400" cy="6858000"/>
          </a:xfrm>
          <a:pattFill prst="wdUpDiag">
            <a:fgClr>
              <a:schemeClr val="bg2"/>
            </a:fgClr>
            <a:bgClr>
              <a:schemeClr val="bg1"/>
            </a:bgClr>
          </a:pattFill>
        </p:spPr>
        <p:txBody>
          <a:bodyPr/>
          <a:lstStyle/>
          <a:p>
            <a:r>
              <a:rPr lang="en-US" dirty="0"/>
              <a:t>Click icon to add picture</a:t>
            </a:r>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lvl1pPr>
              <a:defRPr>
                <a:solidFill>
                  <a:schemeClr val="bg1"/>
                </a:solidFill>
              </a:defRPr>
            </a:lvl1p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dirty="0"/>
          </a:p>
        </p:txBody>
      </p:sp>
    </p:spTree>
    <p:extLst>
      <p:ext uri="{BB962C8B-B14F-4D97-AF65-F5344CB8AC3E}">
        <p14:creationId xmlns:p14="http://schemas.microsoft.com/office/powerpoint/2010/main" val="1303836602"/>
      </p:ext>
    </p:extLst>
  </p:cSld>
  <p:clrMapOvr>
    <a:masterClrMapping/>
  </p:clrMapOvr>
  <p:extLst mod="1">
    <p:ext uri="{DCECCB84-F9BA-43D5-87BE-67443E8EF086}">
      <p15:sldGuideLst xmlns:p15="http://schemas.microsoft.com/office/powerpoint/2012/main" xmlns="">
        <p15:guide id="1" pos="3696">
          <p15:clr>
            <a:srgbClr val="FBAE40"/>
          </p15:clr>
        </p15:guide>
        <p15:guide id="2" pos="39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Text Placeholder 6">
            <a:extLst>
              <a:ext uri="{FF2B5EF4-FFF2-40B4-BE49-F238E27FC236}">
                <a16:creationId xmlns:a16="http://schemas.microsoft.com/office/drawing/2014/main" xmlns="" id="{50F7696B-AED7-4649-B1BE-83104AF7ADDD}"/>
              </a:ext>
            </a:extLst>
          </p:cNvPr>
          <p:cNvSpPr>
            <a:spLocks noGrp="1" noChangeAspect="1"/>
          </p:cNvSpPr>
          <p:nvPr>
            <p:ph type="body" sz="quarter" idx="16" hasCustomPrompt="1"/>
          </p:nvPr>
        </p:nvSpPr>
        <p:spPr>
          <a:xfrm>
            <a:off x="-1" y="5867400"/>
            <a:ext cx="12192000" cy="495299"/>
          </a:xfrm>
          <a:solidFill>
            <a:srgbClr val="DC202E"/>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375308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63246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a:extLst>
              <a:ext uri="{FF2B5EF4-FFF2-40B4-BE49-F238E27FC236}">
                <a16:creationId xmlns:a16="http://schemas.microsoft.com/office/drawing/2014/main" xmlns="" id="{4D0DF29E-4A6C-4505-AA49-6B64388E1397}"/>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23474118"/>
      </p:ext>
    </p:extLst>
  </p:cSld>
  <p:clrMapOvr>
    <a:masterClrMapping/>
  </p:clrMapOvr>
  <p:extLst mod="1">
    <p:ext uri="{DCECCB84-F9BA-43D5-87BE-67443E8EF086}">
      <p15:sldGuideLst xmlns:p15="http://schemas.microsoft.com/office/powerpoint/2012/main" xmlns="">
        <p15:guide id="2" pos="3696">
          <p15:clr>
            <a:srgbClr val="FBAE40"/>
          </p15:clr>
        </p15:guide>
        <p15:guide id="3" pos="39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09701"/>
            <a:ext cx="5372100" cy="4457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7" name="Picture Placeholder 6">
            <a:extLst>
              <a:ext uri="{FF2B5EF4-FFF2-40B4-BE49-F238E27FC236}">
                <a16:creationId xmlns:a16="http://schemas.microsoft.com/office/drawing/2014/main" xmlns="" id="{1CF9CDEF-0719-484F-8C20-787B9E5CF79A}"/>
              </a:ext>
            </a:extLst>
          </p:cNvPr>
          <p:cNvSpPr>
            <a:spLocks noGrp="1"/>
          </p:cNvSpPr>
          <p:nvPr>
            <p:ph type="pic" sz="quarter" idx="13"/>
          </p:nvPr>
        </p:nvSpPr>
        <p:spPr>
          <a:xfrm>
            <a:off x="6324600" y="1409700"/>
            <a:ext cx="5372100" cy="4457700"/>
          </a:xfrm>
          <a:pattFill prst="wdUpDiag">
            <a:fgClr>
              <a:schemeClr val="bg2"/>
            </a:fgClr>
            <a:bgClr>
              <a:schemeClr val="bg1"/>
            </a:bgClr>
          </a:pattFill>
        </p:spPr>
        <p:txBody>
          <a:bodyPr/>
          <a:lstStyle/>
          <a:p>
            <a:r>
              <a:rPr lang="en-US" dirty="0"/>
              <a:t>Click icon to add picture</a:t>
            </a:r>
          </a:p>
        </p:txBody>
      </p:sp>
      <p:sp>
        <p:nvSpPr>
          <p:cNvPr id="10" name="Text Placeholder 6">
            <a:extLst>
              <a:ext uri="{FF2B5EF4-FFF2-40B4-BE49-F238E27FC236}">
                <a16:creationId xmlns:a16="http://schemas.microsoft.com/office/drawing/2014/main" xmlns="" id="{4064076E-2966-4D1B-8F30-6885CA148AF4}"/>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957720593"/>
      </p:ext>
    </p:extLst>
  </p:cSld>
  <p:clrMapOvr>
    <a:masterClrMapping/>
  </p:clrMapOvr>
  <p:extLst mod="1">
    <p:ext uri="{DCECCB84-F9BA-43D5-87BE-67443E8EF086}">
      <p15:sldGuideLst xmlns:p15="http://schemas.microsoft.com/office/powerpoint/2012/main" xmlns="">
        <p15:guide id="1" pos="3840">
          <p15:clr>
            <a:srgbClr val="FBAE40"/>
          </p15:clr>
        </p15:guide>
        <p15:guide id="2" pos="3696">
          <p15:clr>
            <a:srgbClr val="FBAE40"/>
          </p15:clr>
        </p15:guide>
        <p15:guide id="3" pos="3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9" name="Content Placeholder 2">
            <a:extLst>
              <a:ext uri="{FF2B5EF4-FFF2-40B4-BE49-F238E27FC236}">
                <a16:creationId xmlns:a16="http://schemas.microsoft.com/office/drawing/2014/main" xmlns="" id="{D39F757B-7399-47EF-8C93-6F4A6410845A}"/>
              </a:ext>
            </a:extLst>
          </p:cNvPr>
          <p:cNvSpPr>
            <a:spLocks noGrp="1"/>
          </p:cNvSpPr>
          <p:nvPr>
            <p:ph idx="14"/>
          </p:nvPr>
        </p:nvSpPr>
        <p:spPr>
          <a:xfrm>
            <a:off x="495300"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A9B1BC2-D1BF-4967-9DEB-0E2180966050}"/>
              </a:ext>
            </a:extLst>
          </p:cNvPr>
          <p:cNvSpPr>
            <a:spLocks noGrp="1"/>
          </p:cNvSpPr>
          <p:nvPr>
            <p:ph idx="15"/>
          </p:nvPr>
        </p:nvSpPr>
        <p:spPr>
          <a:xfrm>
            <a:off x="6322327"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xmlns="" id="{7B930328-96E9-4581-AB46-BC006A6DBD5A}"/>
              </a:ext>
            </a:extLst>
          </p:cNvPr>
          <p:cNvSpPr>
            <a:spLocks noGrp="1"/>
          </p:cNvSpPr>
          <p:nvPr>
            <p:ph type="pic" sz="quarter" idx="16"/>
          </p:nvPr>
        </p:nvSpPr>
        <p:spPr>
          <a:xfrm>
            <a:off x="495300" y="1409700"/>
            <a:ext cx="5372100" cy="2247900"/>
          </a:xfrm>
          <a:pattFill prst="wdUpDiag">
            <a:fgClr>
              <a:schemeClr val="bg2"/>
            </a:fgClr>
            <a:bgClr>
              <a:schemeClr val="bg1"/>
            </a:bgClr>
          </a:pattFill>
        </p:spPr>
        <p:txBody>
          <a:bodyPr/>
          <a:lstStyle/>
          <a:p>
            <a:r>
              <a:rPr lang="en-US" dirty="0"/>
              <a:t>Click icon to add picture</a:t>
            </a:r>
          </a:p>
        </p:txBody>
      </p:sp>
      <p:sp>
        <p:nvSpPr>
          <p:cNvPr id="11" name="Picture Placeholder 6">
            <a:extLst>
              <a:ext uri="{FF2B5EF4-FFF2-40B4-BE49-F238E27FC236}">
                <a16:creationId xmlns:a16="http://schemas.microsoft.com/office/drawing/2014/main" xmlns="" id="{A25C2411-148E-4C87-B0DD-41761ACB22CD}"/>
              </a:ext>
            </a:extLst>
          </p:cNvPr>
          <p:cNvSpPr>
            <a:spLocks noGrp="1"/>
          </p:cNvSpPr>
          <p:nvPr>
            <p:ph type="pic" sz="quarter" idx="17"/>
          </p:nvPr>
        </p:nvSpPr>
        <p:spPr>
          <a:xfrm>
            <a:off x="6324600" y="1409700"/>
            <a:ext cx="5372100" cy="2247900"/>
          </a:xfrm>
          <a:pattFill prst="wdUpDiag">
            <a:fgClr>
              <a:schemeClr val="bg2"/>
            </a:fgClr>
            <a:bgClr>
              <a:schemeClr val="bg1"/>
            </a:bgClr>
          </a:pattFill>
        </p:spPr>
        <p:txBody>
          <a:bodyPr/>
          <a:lstStyle/>
          <a:p>
            <a:r>
              <a:rPr lang="en-US" dirty="0"/>
              <a:t>Click icon to add picture</a:t>
            </a:r>
          </a:p>
        </p:txBody>
      </p:sp>
      <p:sp>
        <p:nvSpPr>
          <p:cNvPr id="14" name="Text Placeholder 6">
            <a:extLst>
              <a:ext uri="{FF2B5EF4-FFF2-40B4-BE49-F238E27FC236}">
                <a16:creationId xmlns:a16="http://schemas.microsoft.com/office/drawing/2014/main" xmlns="" id="{55B90B35-A8E2-43F4-9EE2-F7A3C794C84F}"/>
              </a:ext>
            </a:extLst>
          </p:cNvPr>
          <p:cNvSpPr>
            <a:spLocks noGrp="1" noChangeAspect="1"/>
          </p:cNvSpPr>
          <p:nvPr>
            <p:ph type="body" sz="quarter" idx="18" hasCustomPrompt="1"/>
          </p:nvPr>
        </p:nvSpPr>
        <p:spPr>
          <a:xfrm>
            <a:off x="-1" y="5867400"/>
            <a:ext cx="12192000" cy="495300"/>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477390806"/>
      </p:ext>
    </p:extLst>
  </p:cSld>
  <p:clrMapOvr>
    <a:masterClrMapping/>
  </p:clrMapOvr>
  <p:extLst mod="1">
    <p:ext uri="{DCECCB84-F9BA-43D5-87BE-67443E8EF086}">
      <p15:sldGuideLst xmlns:p15="http://schemas.microsoft.com/office/powerpoint/2012/main" xmlns="">
        <p15:guide id="1" pos="3840">
          <p15:clr>
            <a:srgbClr val="FBAE40"/>
          </p15:clr>
        </p15:guide>
        <p15:guide id="2" pos="3696">
          <p15:clr>
            <a:srgbClr val="FBAE40"/>
          </p15:clr>
        </p15:guide>
        <p15:guide id="3" pos="3984">
          <p15:clr>
            <a:srgbClr val="FBAE40"/>
          </p15:clr>
        </p15:guide>
        <p15:guide id="4" orient="horz" pos="24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4381534"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D0612F8-8A1A-4C2A-A93C-441DEDF8E283}"/>
              </a:ext>
            </a:extLst>
          </p:cNvPr>
          <p:cNvSpPr>
            <a:spLocks noGrp="1"/>
          </p:cNvSpPr>
          <p:nvPr>
            <p:ph idx="14"/>
          </p:nvPr>
        </p:nvSpPr>
        <p:spPr>
          <a:xfrm>
            <a:off x="8267768"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xmlns="" id="{089AC965-3DBE-47AE-81C0-8C23B370263F}"/>
              </a:ext>
            </a:extLst>
          </p:cNvPr>
          <p:cNvCxnSpPr/>
          <p:nvPr userDrawn="1"/>
        </p:nvCxnSpPr>
        <p:spPr>
          <a:xfrm>
            <a:off x="415291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55B345D-6ECD-4B25-B741-D306ED291B90}"/>
              </a:ext>
            </a:extLst>
          </p:cNvPr>
          <p:cNvCxnSpPr/>
          <p:nvPr userDrawn="1"/>
        </p:nvCxnSpPr>
        <p:spPr>
          <a:xfrm>
            <a:off x="8039151" y="1410881"/>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 Placeholder 6">
            <a:extLst>
              <a:ext uri="{FF2B5EF4-FFF2-40B4-BE49-F238E27FC236}">
                <a16:creationId xmlns:a16="http://schemas.microsoft.com/office/drawing/2014/main" xmlns="" id="{C697456D-818A-4FA7-9322-10ECC2C05752}"/>
              </a:ext>
            </a:extLst>
          </p:cNvPr>
          <p:cNvSpPr>
            <a:spLocks noGrp="1" noChangeAspect="1"/>
          </p:cNvSpPr>
          <p:nvPr>
            <p:ph type="body" sz="quarter" idx="16" hasCustomPrompt="1"/>
          </p:nvPr>
        </p:nvSpPr>
        <p:spPr>
          <a:xfrm>
            <a:off x="-1" y="5873154"/>
            <a:ext cx="12192000" cy="489546"/>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497893630"/>
      </p:ext>
    </p:extLst>
  </p:cSld>
  <p:clrMapOvr>
    <a:masterClrMapping/>
  </p:clrMapOvr>
  <p:extLst mod="1">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4381534"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D0612F8-8A1A-4C2A-A93C-441DEDF8E283}"/>
              </a:ext>
            </a:extLst>
          </p:cNvPr>
          <p:cNvSpPr>
            <a:spLocks noGrp="1"/>
          </p:cNvSpPr>
          <p:nvPr>
            <p:ph idx="14"/>
          </p:nvPr>
        </p:nvSpPr>
        <p:spPr>
          <a:xfrm>
            <a:off x="8267768"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xmlns="" id="{0DE1C42F-82A3-49D7-9B58-607C4E4D5817}"/>
              </a:ext>
            </a:extLst>
          </p:cNvPr>
          <p:cNvSpPr>
            <a:spLocks noGrp="1"/>
          </p:cNvSpPr>
          <p:nvPr>
            <p:ph type="pic" sz="quarter" idx="15"/>
          </p:nvPr>
        </p:nvSpPr>
        <p:spPr>
          <a:xfrm>
            <a:off x="495300" y="1409700"/>
            <a:ext cx="3429000" cy="2247900"/>
          </a:xfrm>
          <a:pattFill prst="wdUpDiag">
            <a:fgClr>
              <a:schemeClr val="bg2"/>
            </a:fgClr>
            <a:bgClr>
              <a:schemeClr val="bg1"/>
            </a:bgClr>
          </a:pattFill>
        </p:spPr>
        <p:txBody>
          <a:bodyPr/>
          <a:lstStyle/>
          <a:p>
            <a:r>
              <a:rPr lang="en-US" dirty="0"/>
              <a:t>Click icon to add picture</a:t>
            </a:r>
          </a:p>
        </p:txBody>
      </p:sp>
      <p:sp>
        <p:nvSpPr>
          <p:cNvPr id="11" name="Picture Placeholder 6">
            <a:extLst>
              <a:ext uri="{FF2B5EF4-FFF2-40B4-BE49-F238E27FC236}">
                <a16:creationId xmlns:a16="http://schemas.microsoft.com/office/drawing/2014/main" xmlns="" id="{622D68AC-932E-4B0C-90A5-71EE23ACE46A}"/>
              </a:ext>
            </a:extLst>
          </p:cNvPr>
          <p:cNvSpPr>
            <a:spLocks noGrp="1"/>
          </p:cNvSpPr>
          <p:nvPr>
            <p:ph type="pic" sz="quarter" idx="16"/>
          </p:nvPr>
        </p:nvSpPr>
        <p:spPr>
          <a:xfrm>
            <a:off x="4381534" y="1409700"/>
            <a:ext cx="3429000" cy="2247900"/>
          </a:xfrm>
          <a:pattFill prst="wdUpDiag">
            <a:fgClr>
              <a:schemeClr val="bg2"/>
            </a:fgClr>
            <a:bgClr>
              <a:schemeClr val="bg1"/>
            </a:bgClr>
          </a:pattFill>
        </p:spPr>
        <p:txBody>
          <a:bodyPr/>
          <a:lstStyle/>
          <a:p>
            <a:r>
              <a:rPr lang="en-US" dirty="0"/>
              <a:t>Click icon to add picture</a:t>
            </a:r>
          </a:p>
        </p:txBody>
      </p:sp>
      <p:sp>
        <p:nvSpPr>
          <p:cNvPr id="12" name="Picture Placeholder 6">
            <a:extLst>
              <a:ext uri="{FF2B5EF4-FFF2-40B4-BE49-F238E27FC236}">
                <a16:creationId xmlns:a16="http://schemas.microsoft.com/office/drawing/2014/main" xmlns="" id="{D1A7CD19-76F6-4CBE-B54D-93302EA79B1A}"/>
              </a:ext>
            </a:extLst>
          </p:cNvPr>
          <p:cNvSpPr>
            <a:spLocks noGrp="1"/>
          </p:cNvSpPr>
          <p:nvPr>
            <p:ph type="pic" sz="quarter" idx="17"/>
          </p:nvPr>
        </p:nvSpPr>
        <p:spPr>
          <a:xfrm>
            <a:off x="8267700" y="1409700"/>
            <a:ext cx="3429000" cy="2247900"/>
          </a:xfrm>
          <a:pattFill prst="wdUpDiag">
            <a:fgClr>
              <a:schemeClr val="bg2"/>
            </a:fgClr>
            <a:bgClr>
              <a:schemeClr val="bg1"/>
            </a:bgClr>
          </a:pattFill>
        </p:spPr>
        <p:txBody>
          <a:bodyPr/>
          <a:lstStyle/>
          <a:p>
            <a:r>
              <a:rPr lang="en-US" dirty="0"/>
              <a:t>Click icon to add picture</a:t>
            </a:r>
          </a:p>
        </p:txBody>
      </p:sp>
      <p:sp>
        <p:nvSpPr>
          <p:cNvPr id="15" name="Text Placeholder 6">
            <a:extLst>
              <a:ext uri="{FF2B5EF4-FFF2-40B4-BE49-F238E27FC236}">
                <a16:creationId xmlns:a16="http://schemas.microsoft.com/office/drawing/2014/main" xmlns="" id="{4CAE0181-37B5-43E5-A82A-CDD053C29C6C}"/>
              </a:ext>
            </a:extLst>
          </p:cNvPr>
          <p:cNvSpPr>
            <a:spLocks noGrp="1" noChangeAspect="1"/>
          </p:cNvSpPr>
          <p:nvPr>
            <p:ph type="body" sz="quarter" idx="18"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2844049119"/>
      </p:ext>
    </p:extLst>
  </p:cSld>
  <p:clrMapOvr>
    <a:masterClrMapping/>
  </p:clrMapOvr>
  <p:extLst mod="1">
    <p:ext uri="{DCECCB84-F9BA-43D5-87BE-67443E8EF086}">
      <p15:sldGuideLst xmlns:p15="http://schemas.microsoft.com/office/powerpoint/2012/main" xmlns="">
        <p15:guide id="1" orient="horz" pos="24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Pic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solidFill>
                  <a:schemeClr val="bg1"/>
                </a:solidFill>
                <a:latin typeface="+mj-lt"/>
              </a:defRPr>
            </a:lvl1pPr>
            <a:lvl2pPr marL="0" indent="0" algn="l">
              <a:spcAft>
                <a:spcPts val="1200"/>
              </a:spcAft>
              <a:buNone/>
              <a:defRPr sz="1600" b="1" cap="all"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xmlns="" id="{F3C79F04-7833-4562-B8D1-AC0341D757FA}"/>
              </a:ext>
            </a:extLst>
          </p:cNvPr>
          <p:cNvSpPr>
            <a:spLocks noGrp="1"/>
          </p:cNvSpPr>
          <p:nvPr>
            <p:ph type="dt" sz="half" idx="10"/>
          </p:nvPr>
        </p:nvSpPr>
        <p:spPr>
          <a:xfrm>
            <a:off x="495300" y="498668"/>
            <a:ext cx="2743200" cy="365125"/>
          </a:xfrm>
          <a:prstGeom prst="rect">
            <a:avLst/>
          </a:prstGeom>
        </p:spPr>
        <p:txBody>
          <a:bodyPr lIns="0" tIns="0" rIns="0" bIns="0" anchor="t"/>
          <a:lstStyle>
            <a:lvl1pPr>
              <a:defRPr sz="1600" b="1">
                <a:solidFill>
                  <a:schemeClr val="bg1"/>
                </a:solidFill>
                <a:latin typeface="+mn-lt"/>
              </a:defRPr>
            </a:lvl1pPr>
          </a:lstStyle>
          <a:p>
            <a:fld id="{27A3D956-E391-41FE-BC3D-8A5C91DE06B1}" type="datetime4">
              <a:rPr lang="en-US" smtClean="0"/>
              <a:t>October 22, 2019</a:t>
            </a:fld>
            <a:endParaRPr lang="en-US" dirty="0"/>
          </a:p>
        </p:txBody>
      </p:sp>
      <p:pic>
        <p:nvPicPr>
          <p:cNvPr id="8" name="Graphic 7">
            <a:extLst>
              <a:ext uri="{FF2B5EF4-FFF2-40B4-BE49-F238E27FC236}">
                <a16:creationId xmlns:a16="http://schemas.microsoft.com/office/drawing/2014/main" xmlns="" id="{07D801B6-A973-4D6D-8431-BA0D1481B3C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2882523188"/>
      </p:ext>
    </p:extLst>
  </p:cSld>
  <p:clrMapOvr>
    <a:masterClrMapping/>
  </p:clrMapOvr>
  <p:extLst mod="1">
    <p:ext uri="{DCECCB84-F9BA-43D5-87BE-67443E8EF086}">
      <p15:sldGuideLst xmlns:p15="http://schemas.microsoft.com/office/powerpoint/2012/main" xmlns="">
        <p15:guide id="1" pos="5592">
          <p15:clr>
            <a:srgbClr val="FBAE40"/>
          </p15:clr>
        </p15:guide>
        <p15:guide id="2" orient="horz" pos="32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3409238"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D0612F8-8A1A-4C2A-A93C-441DEDF8E283}"/>
              </a:ext>
            </a:extLst>
          </p:cNvPr>
          <p:cNvSpPr>
            <a:spLocks noGrp="1"/>
          </p:cNvSpPr>
          <p:nvPr>
            <p:ph idx="14"/>
          </p:nvPr>
        </p:nvSpPr>
        <p:spPr>
          <a:xfrm>
            <a:off x="6323176"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xmlns="" id="{DC3999C7-E763-4050-BC0E-E9090F84780A}"/>
              </a:ext>
            </a:extLst>
          </p:cNvPr>
          <p:cNvSpPr>
            <a:spLocks noGrp="1"/>
          </p:cNvSpPr>
          <p:nvPr>
            <p:ph idx="15"/>
          </p:nvPr>
        </p:nvSpPr>
        <p:spPr>
          <a:xfrm>
            <a:off x="9237112"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xmlns="" id="{4538375F-017C-4D3C-98B0-0B49D2AAE3BA}"/>
              </a:ext>
            </a:extLst>
          </p:cNvPr>
          <p:cNvCxnSpPr/>
          <p:nvPr userDrawn="1"/>
        </p:nvCxnSpPr>
        <p:spPr>
          <a:xfrm>
            <a:off x="318213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52EB66-0BC5-4D65-9873-7791F0C2A2E0}"/>
              </a:ext>
            </a:extLst>
          </p:cNvPr>
          <p:cNvCxnSpPr/>
          <p:nvPr userDrawn="1"/>
        </p:nvCxnSpPr>
        <p:spPr>
          <a:xfrm>
            <a:off x="6096075"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3A66CFF-0E1D-4769-AC5A-FFCF982704C6}"/>
              </a:ext>
            </a:extLst>
          </p:cNvPr>
          <p:cNvCxnSpPr/>
          <p:nvPr userDrawn="1"/>
        </p:nvCxnSpPr>
        <p:spPr>
          <a:xfrm>
            <a:off x="9010013"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ext Placeholder 6">
            <a:extLst>
              <a:ext uri="{FF2B5EF4-FFF2-40B4-BE49-F238E27FC236}">
                <a16:creationId xmlns:a16="http://schemas.microsoft.com/office/drawing/2014/main" xmlns="" id="{E90AB464-576C-4A33-966B-DD17FE4C4181}"/>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3703994997"/>
      </p:ext>
    </p:extLst>
  </p:cSld>
  <p:clrMapOvr>
    <a:masterClrMapping/>
  </p:clrMapOvr>
  <p:extLst mod="1">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3409237"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D0612F8-8A1A-4C2A-A93C-441DEDF8E283}"/>
              </a:ext>
            </a:extLst>
          </p:cNvPr>
          <p:cNvSpPr>
            <a:spLocks noGrp="1"/>
          </p:cNvSpPr>
          <p:nvPr>
            <p:ph idx="14"/>
          </p:nvPr>
        </p:nvSpPr>
        <p:spPr>
          <a:xfrm>
            <a:off x="6323174"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xmlns="" id="{DC3999C7-E763-4050-BC0E-E9090F84780A}"/>
              </a:ext>
            </a:extLst>
          </p:cNvPr>
          <p:cNvSpPr>
            <a:spLocks noGrp="1"/>
          </p:cNvSpPr>
          <p:nvPr>
            <p:ph idx="15"/>
          </p:nvPr>
        </p:nvSpPr>
        <p:spPr>
          <a:xfrm>
            <a:off x="9237112"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xmlns="" id="{5632F1BF-A417-46F5-A2B0-EE338C9464D9}"/>
              </a:ext>
            </a:extLst>
          </p:cNvPr>
          <p:cNvSpPr>
            <a:spLocks noGrp="1"/>
          </p:cNvSpPr>
          <p:nvPr>
            <p:ph type="pic" sz="quarter" idx="16"/>
          </p:nvPr>
        </p:nvSpPr>
        <p:spPr>
          <a:xfrm>
            <a:off x="495300" y="1409700"/>
            <a:ext cx="2459038" cy="2019300"/>
          </a:xfrm>
          <a:pattFill prst="wdUpDiag">
            <a:fgClr>
              <a:schemeClr val="bg2"/>
            </a:fgClr>
            <a:bgClr>
              <a:schemeClr val="bg1"/>
            </a:bgClr>
          </a:pattFill>
        </p:spPr>
        <p:txBody>
          <a:bodyPr/>
          <a:lstStyle/>
          <a:p>
            <a:r>
              <a:rPr lang="en-US" dirty="0"/>
              <a:t>Click icon to add picture</a:t>
            </a:r>
          </a:p>
        </p:txBody>
      </p:sp>
      <p:sp>
        <p:nvSpPr>
          <p:cNvPr id="12" name="Picture Placeholder 8">
            <a:extLst>
              <a:ext uri="{FF2B5EF4-FFF2-40B4-BE49-F238E27FC236}">
                <a16:creationId xmlns:a16="http://schemas.microsoft.com/office/drawing/2014/main" xmlns="" id="{B664EC32-C8D7-4696-8955-D27860B11603}"/>
              </a:ext>
            </a:extLst>
          </p:cNvPr>
          <p:cNvSpPr>
            <a:spLocks noGrp="1"/>
          </p:cNvSpPr>
          <p:nvPr>
            <p:ph type="pic" sz="quarter" idx="17"/>
          </p:nvPr>
        </p:nvSpPr>
        <p:spPr>
          <a:xfrm>
            <a:off x="3409935" y="1409700"/>
            <a:ext cx="2459038" cy="2019300"/>
          </a:xfrm>
          <a:pattFill prst="wdUpDiag">
            <a:fgClr>
              <a:schemeClr val="bg2"/>
            </a:fgClr>
            <a:bgClr>
              <a:schemeClr val="bg1"/>
            </a:bgClr>
          </a:pattFill>
        </p:spPr>
        <p:txBody>
          <a:bodyPr/>
          <a:lstStyle/>
          <a:p>
            <a:r>
              <a:rPr lang="en-US" dirty="0"/>
              <a:t>Click icon to add picture</a:t>
            </a:r>
          </a:p>
        </p:txBody>
      </p:sp>
      <p:sp>
        <p:nvSpPr>
          <p:cNvPr id="14" name="Picture Placeholder 8">
            <a:extLst>
              <a:ext uri="{FF2B5EF4-FFF2-40B4-BE49-F238E27FC236}">
                <a16:creationId xmlns:a16="http://schemas.microsoft.com/office/drawing/2014/main" xmlns="" id="{7BC96BB2-8963-4074-99F2-2BEB65D70F68}"/>
              </a:ext>
            </a:extLst>
          </p:cNvPr>
          <p:cNvSpPr>
            <a:spLocks noGrp="1"/>
          </p:cNvSpPr>
          <p:nvPr>
            <p:ph type="pic" sz="quarter" idx="18"/>
          </p:nvPr>
        </p:nvSpPr>
        <p:spPr>
          <a:xfrm>
            <a:off x="6323872" y="1409700"/>
            <a:ext cx="2459038" cy="2019300"/>
          </a:xfrm>
          <a:pattFill prst="wdUpDiag">
            <a:fgClr>
              <a:schemeClr val="bg2"/>
            </a:fgClr>
            <a:bgClr>
              <a:schemeClr val="bg1"/>
            </a:bgClr>
          </a:pattFill>
        </p:spPr>
        <p:txBody>
          <a:bodyPr/>
          <a:lstStyle/>
          <a:p>
            <a:r>
              <a:rPr lang="en-US" dirty="0"/>
              <a:t>Click icon to add picture</a:t>
            </a:r>
          </a:p>
        </p:txBody>
      </p:sp>
      <p:sp>
        <p:nvSpPr>
          <p:cNvPr id="15" name="Picture Placeholder 8">
            <a:extLst>
              <a:ext uri="{FF2B5EF4-FFF2-40B4-BE49-F238E27FC236}">
                <a16:creationId xmlns:a16="http://schemas.microsoft.com/office/drawing/2014/main" xmlns="" id="{3FAAAD28-DA69-4AAE-9FAD-9F27417572FF}"/>
              </a:ext>
            </a:extLst>
          </p:cNvPr>
          <p:cNvSpPr>
            <a:spLocks noGrp="1"/>
          </p:cNvSpPr>
          <p:nvPr>
            <p:ph type="pic" sz="quarter" idx="19"/>
          </p:nvPr>
        </p:nvSpPr>
        <p:spPr>
          <a:xfrm>
            <a:off x="9237112" y="1409700"/>
            <a:ext cx="2459038" cy="2019300"/>
          </a:xfrm>
          <a:pattFill prst="wdUpDiag">
            <a:fgClr>
              <a:schemeClr val="bg2"/>
            </a:fgClr>
            <a:bgClr>
              <a:schemeClr val="bg1"/>
            </a:bgClr>
          </a:pattFill>
        </p:spPr>
        <p:txBody>
          <a:bodyPr/>
          <a:lstStyle/>
          <a:p>
            <a:r>
              <a:rPr lang="en-US" dirty="0"/>
              <a:t>Click icon to add picture</a:t>
            </a:r>
          </a:p>
        </p:txBody>
      </p:sp>
      <p:sp>
        <p:nvSpPr>
          <p:cNvPr id="18" name="Text Placeholder 6">
            <a:extLst>
              <a:ext uri="{FF2B5EF4-FFF2-40B4-BE49-F238E27FC236}">
                <a16:creationId xmlns:a16="http://schemas.microsoft.com/office/drawing/2014/main" xmlns="" id="{230F8805-7C7A-42C7-AA78-A838FC7ADE60}"/>
              </a:ext>
            </a:extLst>
          </p:cNvPr>
          <p:cNvSpPr>
            <a:spLocks noGrp="1" noChangeAspect="1"/>
          </p:cNvSpPr>
          <p:nvPr>
            <p:ph type="body" sz="quarter" idx="20"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2490299220"/>
      </p:ext>
    </p:extLst>
  </p:cSld>
  <p:clrMapOvr>
    <a:masterClrMapping/>
  </p:clrMapOvr>
  <p:extLst mod="1">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63246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xmlns="" id="{D39F757B-7399-47EF-8C93-6F4A6410845A}"/>
              </a:ext>
            </a:extLst>
          </p:cNvPr>
          <p:cNvSpPr>
            <a:spLocks noGrp="1"/>
          </p:cNvSpPr>
          <p:nvPr>
            <p:ph idx="14"/>
          </p:nvPr>
        </p:nvSpPr>
        <p:spPr>
          <a:xfrm>
            <a:off x="4953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A9B1BC2-D1BF-4967-9DEB-0E2180966050}"/>
              </a:ext>
            </a:extLst>
          </p:cNvPr>
          <p:cNvSpPr>
            <a:spLocks noGrp="1"/>
          </p:cNvSpPr>
          <p:nvPr>
            <p:ph idx="15"/>
          </p:nvPr>
        </p:nvSpPr>
        <p:spPr>
          <a:xfrm>
            <a:off x="63246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6">
            <a:extLst>
              <a:ext uri="{FF2B5EF4-FFF2-40B4-BE49-F238E27FC236}">
                <a16:creationId xmlns:a16="http://schemas.microsoft.com/office/drawing/2014/main" xmlns="" id="{DFA7B3DE-C704-4D6A-9148-C2EE51AB9559}"/>
              </a:ext>
            </a:extLst>
          </p:cNvPr>
          <p:cNvSpPr>
            <a:spLocks noGrp="1" noChangeAspect="1"/>
          </p:cNvSpPr>
          <p:nvPr>
            <p:ph type="body" sz="quarter" idx="16" hasCustomPrompt="1"/>
          </p:nvPr>
        </p:nvSpPr>
        <p:spPr>
          <a:xfrm>
            <a:off x="-1" y="5864996"/>
            <a:ext cx="12192000" cy="497704"/>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42746611"/>
      </p:ext>
    </p:extLst>
  </p:cSld>
  <p:clrMapOvr>
    <a:masterClrMapping/>
  </p:clrMapOvr>
  <p:extLst mod="1">
    <p:ext uri="{DCECCB84-F9BA-43D5-87BE-67443E8EF086}">
      <p15:sldGuideLst xmlns:p15="http://schemas.microsoft.com/office/powerpoint/2012/main" xmlns="">
        <p15:guide id="1" pos="3840">
          <p15:clr>
            <a:srgbClr val="FBAE40"/>
          </p15:clr>
        </p15:guide>
        <p15:guide id="2" pos="3696">
          <p15:clr>
            <a:srgbClr val="FBAE40"/>
          </p15:clr>
        </p15:guide>
        <p15:guide id="3" pos="3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xteen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hasCustomPrompt="1"/>
          </p:nvPr>
        </p:nvSpPr>
        <p:spPr>
          <a:xfrm>
            <a:off x="4953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hasCustomPrompt="1"/>
          </p:nvPr>
        </p:nvSpPr>
        <p:spPr>
          <a:xfrm>
            <a:off x="63246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9" name="Content Placeholder 2">
            <a:extLst>
              <a:ext uri="{FF2B5EF4-FFF2-40B4-BE49-F238E27FC236}">
                <a16:creationId xmlns:a16="http://schemas.microsoft.com/office/drawing/2014/main" xmlns="" id="{D39F757B-7399-47EF-8C93-6F4A6410845A}"/>
              </a:ext>
            </a:extLst>
          </p:cNvPr>
          <p:cNvSpPr>
            <a:spLocks noGrp="1"/>
          </p:cNvSpPr>
          <p:nvPr>
            <p:ph idx="14" hasCustomPrompt="1"/>
          </p:nvPr>
        </p:nvSpPr>
        <p:spPr>
          <a:xfrm>
            <a:off x="495300"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0" name="Content Placeholder 2">
            <a:extLst>
              <a:ext uri="{FF2B5EF4-FFF2-40B4-BE49-F238E27FC236}">
                <a16:creationId xmlns:a16="http://schemas.microsoft.com/office/drawing/2014/main" xmlns="" id="{DA9B1BC2-D1BF-4967-9DEB-0E2180966050}"/>
              </a:ext>
            </a:extLst>
          </p:cNvPr>
          <p:cNvSpPr>
            <a:spLocks noGrp="1"/>
          </p:cNvSpPr>
          <p:nvPr>
            <p:ph idx="15" hasCustomPrompt="1"/>
          </p:nvPr>
        </p:nvSpPr>
        <p:spPr>
          <a:xfrm>
            <a:off x="6322327"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2" name="Text Placeholder 6">
            <a:extLst>
              <a:ext uri="{FF2B5EF4-FFF2-40B4-BE49-F238E27FC236}">
                <a16:creationId xmlns:a16="http://schemas.microsoft.com/office/drawing/2014/main" xmlns="" id="{FF7EE7B8-7423-490B-A1BE-0DDF87E6EC61}"/>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
        <p:nvSpPr>
          <p:cNvPr id="13" name="Content Placeholder 2">
            <a:extLst>
              <a:ext uri="{FF2B5EF4-FFF2-40B4-BE49-F238E27FC236}">
                <a16:creationId xmlns:a16="http://schemas.microsoft.com/office/drawing/2014/main" xmlns="" id="{F3266E99-6D42-417C-A216-84A2B3B715ED}"/>
              </a:ext>
            </a:extLst>
          </p:cNvPr>
          <p:cNvSpPr>
            <a:spLocks noGrp="1"/>
          </p:cNvSpPr>
          <p:nvPr>
            <p:ph idx="17" hasCustomPrompt="1"/>
          </p:nvPr>
        </p:nvSpPr>
        <p:spPr>
          <a:xfrm>
            <a:off x="34076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4" name="Content Placeholder 2">
            <a:extLst>
              <a:ext uri="{FF2B5EF4-FFF2-40B4-BE49-F238E27FC236}">
                <a16:creationId xmlns:a16="http://schemas.microsoft.com/office/drawing/2014/main" xmlns="" id="{054589B4-7F05-4C7A-A2EE-48FB0A13E0D5}"/>
              </a:ext>
            </a:extLst>
          </p:cNvPr>
          <p:cNvSpPr>
            <a:spLocks noGrp="1"/>
          </p:cNvSpPr>
          <p:nvPr>
            <p:ph idx="18" hasCustomPrompt="1"/>
          </p:nvPr>
        </p:nvSpPr>
        <p:spPr>
          <a:xfrm>
            <a:off x="92369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5" name="Content Placeholder 2">
            <a:extLst>
              <a:ext uri="{FF2B5EF4-FFF2-40B4-BE49-F238E27FC236}">
                <a16:creationId xmlns:a16="http://schemas.microsoft.com/office/drawing/2014/main" xmlns="" id="{F2E9B699-079A-4F7A-A636-380F36093446}"/>
              </a:ext>
            </a:extLst>
          </p:cNvPr>
          <p:cNvSpPr>
            <a:spLocks noGrp="1"/>
          </p:cNvSpPr>
          <p:nvPr>
            <p:ph idx="19" hasCustomPrompt="1"/>
          </p:nvPr>
        </p:nvSpPr>
        <p:spPr>
          <a:xfrm>
            <a:off x="34076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6" name="Content Placeholder 2">
            <a:extLst>
              <a:ext uri="{FF2B5EF4-FFF2-40B4-BE49-F238E27FC236}">
                <a16:creationId xmlns:a16="http://schemas.microsoft.com/office/drawing/2014/main" xmlns="" id="{7401885D-5D62-448F-BC24-63F385C48568}"/>
              </a:ext>
            </a:extLst>
          </p:cNvPr>
          <p:cNvSpPr>
            <a:spLocks noGrp="1"/>
          </p:cNvSpPr>
          <p:nvPr>
            <p:ph idx="20" hasCustomPrompt="1"/>
          </p:nvPr>
        </p:nvSpPr>
        <p:spPr>
          <a:xfrm>
            <a:off x="92369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7" name="Chart Placeholder 6">
            <a:extLst>
              <a:ext uri="{FF2B5EF4-FFF2-40B4-BE49-F238E27FC236}">
                <a16:creationId xmlns:a16="http://schemas.microsoft.com/office/drawing/2014/main" xmlns="" id="{7257D68F-E97D-4F92-A3D3-D1503CB5DE64}"/>
              </a:ext>
            </a:extLst>
          </p:cNvPr>
          <p:cNvSpPr>
            <a:spLocks noGrp="1"/>
          </p:cNvSpPr>
          <p:nvPr>
            <p:ph type="chart" sz="quarter" idx="21"/>
          </p:nvPr>
        </p:nvSpPr>
        <p:spPr>
          <a:xfrm>
            <a:off x="495299" y="2634810"/>
            <a:ext cx="2459038" cy="786384"/>
          </a:xfrm>
        </p:spPr>
        <p:txBody>
          <a:bodyPr/>
          <a:lstStyle>
            <a:lvl1pPr>
              <a:defRPr sz="1600"/>
            </a:lvl1pPr>
          </a:lstStyle>
          <a:p>
            <a:r>
              <a:rPr lang="en-US" dirty="0"/>
              <a:t>Click icon to add chart</a:t>
            </a:r>
          </a:p>
        </p:txBody>
      </p:sp>
      <p:sp>
        <p:nvSpPr>
          <p:cNvPr id="17" name="Chart Placeholder 6">
            <a:extLst>
              <a:ext uri="{FF2B5EF4-FFF2-40B4-BE49-F238E27FC236}">
                <a16:creationId xmlns:a16="http://schemas.microsoft.com/office/drawing/2014/main" xmlns="" id="{3B3B5C6B-85C1-4026-8D2C-B5C2CE44A5D5}"/>
              </a:ext>
            </a:extLst>
          </p:cNvPr>
          <p:cNvSpPr>
            <a:spLocks noGrp="1"/>
          </p:cNvSpPr>
          <p:nvPr>
            <p:ph type="chart" sz="quarter" idx="22"/>
          </p:nvPr>
        </p:nvSpPr>
        <p:spPr>
          <a:xfrm>
            <a:off x="3409341" y="2634810"/>
            <a:ext cx="2459038" cy="786384"/>
          </a:xfrm>
        </p:spPr>
        <p:txBody>
          <a:bodyPr/>
          <a:lstStyle>
            <a:lvl1pPr>
              <a:defRPr sz="1600"/>
            </a:lvl1pPr>
          </a:lstStyle>
          <a:p>
            <a:r>
              <a:rPr lang="en-US" dirty="0"/>
              <a:t>Click icon to add chart</a:t>
            </a:r>
          </a:p>
        </p:txBody>
      </p:sp>
      <p:sp>
        <p:nvSpPr>
          <p:cNvPr id="18" name="Chart Placeholder 6">
            <a:extLst>
              <a:ext uri="{FF2B5EF4-FFF2-40B4-BE49-F238E27FC236}">
                <a16:creationId xmlns:a16="http://schemas.microsoft.com/office/drawing/2014/main" xmlns="" id="{9950548D-185E-4E8F-ACC1-7147F8753B87}"/>
              </a:ext>
            </a:extLst>
          </p:cNvPr>
          <p:cNvSpPr>
            <a:spLocks noGrp="1"/>
          </p:cNvSpPr>
          <p:nvPr>
            <p:ph type="chart" sz="quarter" idx="23"/>
          </p:nvPr>
        </p:nvSpPr>
        <p:spPr>
          <a:xfrm>
            <a:off x="6323383" y="2634810"/>
            <a:ext cx="2459038" cy="786384"/>
          </a:xfrm>
        </p:spPr>
        <p:txBody>
          <a:bodyPr/>
          <a:lstStyle>
            <a:lvl1pPr>
              <a:defRPr sz="1600"/>
            </a:lvl1pPr>
          </a:lstStyle>
          <a:p>
            <a:r>
              <a:rPr lang="en-US" dirty="0"/>
              <a:t>Click icon to add chart</a:t>
            </a:r>
          </a:p>
        </p:txBody>
      </p:sp>
      <p:sp>
        <p:nvSpPr>
          <p:cNvPr id="19" name="Chart Placeholder 6">
            <a:extLst>
              <a:ext uri="{FF2B5EF4-FFF2-40B4-BE49-F238E27FC236}">
                <a16:creationId xmlns:a16="http://schemas.microsoft.com/office/drawing/2014/main" xmlns="" id="{E621986D-B207-419E-8DB3-B0A4BB23DA35}"/>
              </a:ext>
            </a:extLst>
          </p:cNvPr>
          <p:cNvSpPr>
            <a:spLocks noGrp="1"/>
          </p:cNvSpPr>
          <p:nvPr>
            <p:ph type="chart" sz="quarter" idx="24"/>
          </p:nvPr>
        </p:nvSpPr>
        <p:spPr>
          <a:xfrm>
            <a:off x="9237662" y="2634810"/>
            <a:ext cx="2459038" cy="786384"/>
          </a:xfrm>
        </p:spPr>
        <p:txBody>
          <a:bodyPr/>
          <a:lstStyle>
            <a:lvl1pPr>
              <a:defRPr sz="1600"/>
            </a:lvl1pPr>
          </a:lstStyle>
          <a:p>
            <a:r>
              <a:rPr lang="en-US" dirty="0"/>
              <a:t>Click icon to add chart</a:t>
            </a:r>
          </a:p>
        </p:txBody>
      </p:sp>
      <p:sp>
        <p:nvSpPr>
          <p:cNvPr id="20" name="Chart Placeholder 6">
            <a:extLst>
              <a:ext uri="{FF2B5EF4-FFF2-40B4-BE49-F238E27FC236}">
                <a16:creationId xmlns:a16="http://schemas.microsoft.com/office/drawing/2014/main" xmlns="" id="{4F23C499-BF0D-4A23-948D-7CF2255178FF}"/>
              </a:ext>
            </a:extLst>
          </p:cNvPr>
          <p:cNvSpPr>
            <a:spLocks noGrp="1"/>
          </p:cNvSpPr>
          <p:nvPr>
            <p:ph type="chart" sz="quarter" idx="25"/>
          </p:nvPr>
        </p:nvSpPr>
        <p:spPr>
          <a:xfrm>
            <a:off x="495299" y="3857516"/>
            <a:ext cx="2459038" cy="786384"/>
          </a:xfrm>
        </p:spPr>
        <p:txBody>
          <a:bodyPr/>
          <a:lstStyle>
            <a:lvl1pPr>
              <a:defRPr sz="1600"/>
            </a:lvl1pPr>
          </a:lstStyle>
          <a:p>
            <a:r>
              <a:rPr lang="en-US" dirty="0"/>
              <a:t>Click icon to add chart</a:t>
            </a:r>
          </a:p>
        </p:txBody>
      </p:sp>
      <p:sp>
        <p:nvSpPr>
          <p:cNvPr id="21" name="Chart Placeholder 6">
            <a:extLst>
              <a:ext uri="{FF2B5EF4-FFF2-40B4-BE49-F238E27FC236}">
                <a16:creationId xmlns:a16="http://schemas.microsoft.com/office/drawing/2014/main" xmlns="" id="{86A17512-7EDD-4F1A-A28C-60AEB3A2B060}"/>
              </a:ext>
            </a:extLst>
          </p:cNvPr>
          <p:cNvSpPr>
            <a:spLocks noGrp="1"/>
          </p:cNvSpPr>
          <p:nvPr>
            <p:ph type="chart" sz="quarter" idx="26"/>
          </p:nvPr>
        </p:nvSpPr>
        <p:spPr>
          <a:xfrm>
            <a:off x="3409341" y="3857516"/>
            <a:ext cx="2459038" cy="786384"/>
          </a:xfrm>
        </p:spPr>
        <p:txBody>
          <a:bodyPr/>
          <a:lstStyle>
            <a:lvl1pPr>
              <a:defRPr sz="1600"/>
            </a:lvl1pPr>
          </a:lstStyle>
          <a:p>
            <a:r>
              <a:rPr lang="en-US" dirty="0"/>
              <a:t>Click icon to add chart</a:t>
            </a:r>
          </a:p>
        </p:txBody>
      </p:sp>
      <p:sp>
        <p:nvSpPr>
          <p:cNvPr id="22" name="Chart Placeholder 6">
            <a:extLst>
              <a:ext uri="{FF2B5EF4-FFF2-40B4-BE49-F238E27FC236}">
                <a16:creationId xmlns:a16="http://schemas.microsoft.com/office/drawing/2014/main" xmlns="" id="{565C587C-501C-4648-B14F-7472AC051890}"/>
              </a:ext>
            </a:extLst>
          </p:cNvPr>
          <p:cNvSpPr>
            <a:spLocks noGrp="1"/>
          </p:cNvSpPr>
          <p:nvPr>
            <p:ph type="chart" sz="quarter" idx="27"/>
          </p:nvPr>
        </p:nvSpPr>
        <p:spPr>
          <a:xfrm>
            <a:off x="6323383" y="3857516"/>
            <a:ext cx="2459038" cy="786384"/>
          </a:xfrm>
        </p:spPr>
        <p:txBody>
          <a:bodyPr/>
          <a:lstStyle>
            <a:lvl1pPr>
              <a:defRPr sz="1600"/>
            </a:lvl1pPr>
          </a:lstStyle>
          <a:p>
            <a:r>
              <a:rPr lang="en-US" dirty="0"/>
              <a:t>Click icon to add chart</a:t>
            </a:r>
          </a:p>
        </p:txBody>
      </p:sp>
      <p:sp>
        <p:nvSpPr>
          <p:cNvPr id="23" name="Chart Placeholder 6">
            <a:extLst>
              <a:ext uri="{FF2B5EF4-FFF2-40B4-BE49-F238E27FC236}">
                <a16:creationId xmlns:a16="http://schemas.microsoft.com/office/drawing/2014/main" xmlns="" id="{1EA84FC4-84EB-4A41-846C-1EEBF8A54C82}"/>
              </a:ext>
            </a:extLst>
          </p:cNvPr>
          <p:cNvSpPr>
            <a:spLocks noGrp="1"/>
          </p:cNvSpPr>
          <p:nvPr>
            <p:ph type="chart" sz="quarter" idx="28"/>
          </p:nvPr>
        </p:nvSpPr>
        <p:spPr>
          <a:xfrm>
            <a:off x="9237662" y="3857516"/>
            <a:ext cx="2459038" cy="786384"/>
          </a:xfrm>
        </p:spPr>
        <p:txBody>
          <a:bodyPr/>
          <a:lstStyle>
            <a:lvl1pPr>
              <a:defRPr sz="1600"/>
            </a:lvl1pPr>
          </a:lstStyle>
          <a:p>
            <a:r>
              <a:rPr lang="en-US" dirty="0"/>
              <a:t>Click icon to add chart</a:t>
            </a:r>
          </a:p>
        </p:txBody>
      </p:sp>
    </p:spTree>
    <p:extLst>
      <p:ext uri="{BB962C8B-B14F-4D97-AF65-F5344CB8AC3E}">
        <p14:creationId xmlns:p14="http://schemas.microsoft.com/office/powerpoint/2010/main" val="4148278806"/>
      </p:ext>
    </p:extLst>
  </p:cSld>
  <p:clrMapOvr>
    <a:masterClrMapping/>
  </p:clrMapOvr>
  <p:extLst mod="1">
    <p:ext uri="{DCECCB84-F9BA-43D5-87BE-67443E8EF086}">
      <p15:sldGuideLst xmlns:p15="http://schemas.microsoft.com/office/powerpoint/2012/main" xmlns="">
        <p15:guide id="1" pos="3840">
          <p15:clr>
            <a:srgbClr val="FBAE40"/>
          </p15:clr>
        </p15:guide>
        <p15:guide id="2" pos="3696">
          <p15:clr>
            <a:srgbClr val="FBAE40"/>
          </p15:clr>
        </p15:guide>
        <p15:guide id="3" pos="3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3538A-4A54-4A25-9BD2-E79855D6A54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xmlns="" id="{5827C14D-9EED-4F3B-9141-0F2882919726}"/>
              </a:ext>
            </a:extLst>
          </p:cNvPr>
          <p:cNvSpPr>
            <a:spLocks noGrp="1"/>
          </p:cNvSpPr>
          <p:nvPr>
            <p:ph type="ftr" sz="quarter" idx="11"/>
          </p:nvPr>
        </p:nvSpPr>
        <p:spPr/>
        <p:txBody>
          <a:bodyPr/>
          <a:lstStyle/>
          <a:p>
            <a:r>
              <a:rPr lang="en-US" dirty="0"/>
              <a:t>Footer, Arial Bold 10pt</a:t>
            </a:r>
          </a:p>
        </p:txBody>
      </p:sp>
      <p:sp>
        <p:nvSpPr>
          <p:cNvPr id="5" name="Slide Number Placeholder 4">
            <a:extLst>
              <a:ext uri="{FF2B5EF4-FFF2-40B4-BE49-F238E27FC236}">
                <a16:creationId xmlns:a16="http://schemas.microsoft.com/office/drawing/2014/main" xmlns=""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Text Placeholder 6">
            <a:extLst>
              <a:ext uri="{FF2B5EF4-FFF2-40B4-BE49-F238E27FC236}">
                <a16:creationId xmlns:a16="http://schemas.microsoft.com/office/drawing/2014/main" xmlns="" id="{9D64B098-3BC3-46B7-9278-55E699AD37C8}"/>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891269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359AAC5D-D7D8-42DB-BA4B-6CDFC5FAF0A6}"/>
              </a:ext>
            </a:extLst>
          </p:cNvPr>
          <p:cNvSpPr>
            <a:spLocks noGrp="1"/>
          </p:cNvSpPr>
          <p:nvPr>
            <p:ph type="ftr" sz="quarter" idx="11"/>
          </p:nvPr>
        </p:nvSpPr>
        <p:spPr/>
        <p:txBody>
          <a:bodyPr/>
          <a:lstStyle/>
          <a:p>
            <a:r>
              <a:rPr lang="en-US" dirty="0"/>
              <a:t>Footer, Arial Bold 10pt</a:t>
            </a:r>
          </a:p>
        </p:txBody>
      </p:sp>
      <p:sp>
        <p:nvSpPr>
          <p:cNvPr id="4" name="Slide Number Placeholder 3">
            <a:extLst>
              <a:ext uri="{FF2B5EF4-FFF2-40B4-BE49-F238E27FC236}">
                <a16:creationId xmlns:a16="http://schemas.microsoft.com/office/drawing/2014/main" xmlns="" id="{C0C549D9-CB0B-4053-B4B8-18A9A6E347D0}"/>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7" name="Text Placeholder 6">
            <a:extLst>
              <a:ext uri="{FF2B5EF4-FFF2-40B4-BE49-F238E27FC236}">
                <a16:creationId xmlns:a16="http://schemas.microsoft.com/office/drawing/2014/main" xmlns="" id="{8895A6AF-DA14-4AA2-80B8-C7ACE12804ED}"/>
              </a:ext>
            </a:extLst>
          </p:cNvPr>
          <p:cNvSpPr>
            <a:spLocks noGrp="1" noChangeAspect="1"/>
          </p:cNvSpPr>
          <p:nvPr>
            <p:ph type="body" sz="quarter" idx="16" hasCustomPrompt="1"/>
          </p:nvPr>
        </p:nvSpPr>
        <p:spPr>
          <a:xfrm>
            <a:off x="-1" y="5867400"/>
            <a:ext cx="12192000" cy="495299"/>
          </a:xfrm>
          <a:solidFill>
            <a:schemeClr val="accent1"/>
          </a:solidFill>
        </p:spPr>
        <p:txBody>
          <a:bodyPr lIns="493776" tIns="45720" rIns="493776" bIns="45720" anchor="ctr" anchorCtr="0">
            <a:noAutofit/>
          </a:bodyPr>
          <a:lstStyle>
            <a:lvl1pPr algn="ctr">
              <a:lnSpc>
                <a:spcPct val="90000"/>
              </a:lnSpc>
              <a:spcAft>
                <a:spcPts val="0"/>
              </a:spcAft>
              <a:defRPr sz="2400">
                <a:solidFill>
                  <a:schemeClr val="bg1"/>
                </a:solidFill>
              </a:defRPr>
            </a:lvl1pPr>
            <a:lvl2pPr>
              <a:defRPr sz="1400"/>
            </a:lvl2pPr>
            <a:lvl3pPr>
              <a:defRPr sz="1200"/>
            </a:lvl3pPr>
            <a:lvl4pPr>
              <a:defRPr sz="1100"/>
            </a:lvl4pPr>
            <a:lvl5pPr>
              <a:defRPr sz="1600"/>
            </a:lvl5pPr>
          </a:lstStyle>
          <a:p>
            <a:pPr lvl="0"/>
            <a:r>
              <a:rPr lang="en-US" dirty="0"/>
              <a:t>Key Takeaway Text</a:t>
            </a:r>
          </a:p>
        </p:txBody>
      </p:sp>
    </p:spTree>
    <p:extLst>
      <p:ext uri="{BB962C8B-B14F-4D97-AF65-F5344CB8AC3E}">
        <p14:creationId xmlns:p14="http://schemas.microsoft.com/office/powerpoint/2010/main" val="1054292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Tree>
    <p:extLst>
      <p:ext uri="{BB962C8B-B14F-4D97-AF65-F5344CB8AC3E}">
        <p14:creationId xmlns:p14="http://schemas.microsoft.com/office/powerpoint/2010/main" val="33839544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6324600" y="1409701"/>
            <a:ext cx="53721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4956524"/>
      </p:ext>
    </p:extLst>
  </p:cSld>
  <p:clrMapOvr>
    <a:masterClrMapping/>
  </p:clrMapOvr>
  <p:extLst mod="1">
    <p:ext uri="{DCECCB84-F9BA-43D5-87BE-67443E8EF086}">
      <p15:sldGuideLst xmlns:p15="http://schemas.microsoft.com/office/powerpoint/2012/main" xmlns="">
        <p15:guide id="2" pos="3696">
          <p15:clr>
            <a:srgbClr val="FBAE40"/>
          </p15:clr>
        </p15:guide>
        <p15:guide id="3" pos="39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 Pic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09701"/>
            <a:ext cx="5372100" cy="44576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7" name="Picture Placeholder 6">
            <a:extLst>
              <a:ext uri="{FF2B5EF4-FFF2-40B4-BE49-F238E27FC236}">
                <a16:creationId xmlns:a16="http://schemas.microsoft.com/office/drawing/2014/main" xmlns="" id="{1CF9CDEF-0719-484F-8C20-787B9E5CF79A}"/>
              </a:ext>
            </a:extLst>
          </p:cNvPr>
          <p:cNvSpPr>
            <a:spLocks noGrp="1"/>
          </p:cNvSpPr>
          <p:nvPr>
            <p:ph type="pic" sz="quarter" idx="13"/>
          </p:nvPr>
        </p:nvSpPr>
        <p:spPr>
          <a:xfrm>
            <a:off x="6324600" y="1409700"/>
            <a:ext cx="5372100" cy="44577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766925188"/>
      </p:ext>
    </p:extLst>
  </p:cSld>
  <p:clrMapOvr>
    <a:masterClrMapping/>
  </p:clrMapOvr>
  <p:extLst mod="1">
    <p:ext uri="{DCECCB84-F9BA-43D5-87BE-67443E8EF086}">
      <p15:sldGuideLst xmlns:p15="http://schemas.microsoft.com/office/powerpoint/2012/main" xmlns="">
        <p15:guide id="1" pos="3840">
          <p15:clr>
            <a:srgbClr val="FBAE40"/>
          </p15:clr>
        </p15:guide>
        <p15:guide id="2" pos="3696">
          <p15:clr>
            <a:srgbClr val="FBAE40"/>
          </p15:clr>
        </p15:guide>
        <p15:guide id="3" pos="39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9" name="Content Placeholder 2">
            <a:extLst>
              <a:ext uri="{FF2B5EF4-FFF2-40B4-BE49-F238E27FC236}">
                <a16:creationId xmlns:a16="http://schemas.microsoft.com/office/drawing/2014/main" xmlns="" id="{D39F757B-7399-47EF-8C93-6F4A6410845A}"/>
              </a:ext>
            </a:extLst>
          </p:cNvPr>
          <p:cNvSpPr>
            <a:spLocks noGrp="1"/>
          </p:cNvSpPr>
          <p:nvPr>
            <p:ph idx="14"/>
          </p:nvPr>
        </p:nvSpPr>
        <p:spPr>
          <a:xfrm>
            <a:off x="495300"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A9B1BC2-D1BF-4967-9DEB-0E2180966050}"/>
              </a:ext>
            </a:extLst>
          </p:cNvPr>
          <p:cNvSpPr>
            <a:spLocks noGrp="1"/>
          </p:cNvSpPr>
          <p:nvPr>
            <p:ph idx="15"/>
          </p:nvPr>
        </p:nvSpPr>
        <p:spPr>
          <a:xfrm>
            <a:off x="6322327" y="3886200"/>
            <a:ext cx="5372100" cy="1981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xmlns="" id="{7B930328-96E9-4581-AB46-BC006A6DBD5A}"/>
              </a:ext>
            </a:extLst>
          </p:cNvPr>
          <p:cNvSpPr>
            <a:spLocks noGrp="1"/>
          </p:cNvSpPr>
          <p:nvPr>
            <p:ph type="pic" sz="quarter" idx="16"/>
          </p:nvPr>
        </p:nvSpPr>
        <p:spPr>
          <a:xfrm>
            <a:off x="495300" y="1409700"/>
            <a:ext cx="5372100" cy="2247900"/>
          </a:xfrm>
          <a:pattFill prst="wdUpDiag">
            <a:fgClr>
              <a:schemeClr val="bg2"/>
            </a:fgClr>
            <a:bgClr>
              <a:schemeClr val="bg1"/>
            </a:bgClr>
          </a:pattFill>
        </p:spPr>
        <p:txBody>
          <a:bodyPr/>
          <a:lstStyle/>
          <a:p>
            <a:r>
              <a:rPr lang="en-US" dirty="0"/>
              <a:t>Click icon to add picture</a:t>
            </a:r>
          </a:p>
        </p:txBody>
      </p:sp>
      <p:sp>
        <p:nvSpPr>
          <p:cNvPr id="11" name="Picture Placeholder 6">
            <a:extLst>
              <a:ext uri="{FF2B5EF4-FFF2-40B4-BE49-F238E27FC236}">
                <a16:creationId xmlns:a16="http://schemas.microsoft.com/office/drawing/2014/main" xmlns="" id="{A25C2411-148E-4C87-B0DD-41761ACB22CD}"/>
              </a:ext>
            </a:extLst>
          </p:cNvPr>
          <p:cNvSpPr>
            <a:spLocks noGrp="1"/>
          </p:cNvSpPr>
          <p:nvPr>
            <p:ph type="pic" sz="quarter" idx="17"/>
          </p:nvPr>
        </p:nvSpPr>
        <p:spPr>
          <a:xfrm>
            <a:off x="6324600" y="1409700"/>
            <a:ext cx="5372100" cy="22479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4178622000"/>
      </p:ext>
    </p:extLst>
  </p:cSld>
  <p:clrMapOvr>
    <a:masterClrMapping/>
  </p:clrMapOvr>
  <p:extLst mod="1">
    <p:ext uri="{DCECCB84-F9BA-43D5-87BE-67443E8EF086}">
      <p15:sldGuideLst xmlns:p15="http://schemas.microsoft.com/office/powerpoint/2012/main" xmlns="">
        <p15:guide id="1" pos="3840">
          <p15:clr>
            <a:srgbClr val="FBAE40"/>
          </p15:clr>
        </p15:guide>
        <p15:guide id="2" pos="3696">
          <p15:clr>
            <a:srgbClr val="FBAE40"/>
          </p15:clr>
        </p15:guide>
        <p15:guide id="3" pos="3984">
          <p15:clr>
            <a:srgbClr val="FBAE40"/>
          </p15:clr>
        </p15:guide>
        <p15:guide id="4" orient="horz" pos="244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9632D-2F70-4D0E-B737-ACF4A2DDEB26}"/>
              </a:ext>
            </a:extLst>
          </p:cNvPr>
          <p:cNvSpPr>
            <a:spLocks noGrp="1"/>
          </p:cNvSpPr>
          <p:nvPr>
            <p:ph type="ctrTitle"/>
          </p:nvPr>
        </p:nvSpPr>
        <p:spPr>
          <a:xfrm>
            <a:off x="495300" y="1409700"/>
            <a:ext cx="8382000" cy="2019300"/>
          </a:xfrm>
        </p:spPr>
        <p:txBody>
          <a:bodyPr tIns="0" anchor="t"/>
          <a:lstStyle>
            <a:lvl1pPr algn="l">
              <a:lnSpc>
                <a:spcPct val="80000"/>
              </a:lnSpc>
              <a:defRPr sz="44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D7C3F44-5413-48F1-ACBF-6BEAE9CA81A1}"/>
              </a:ext>
            </a:extLst>
          </p:cNvPr>
          <p:cNvSpPr>
            <a:spLocks noGrp="1"/>
          </p:cNvSpPr>
          <p:nvPr>
            <p:ph type="subTitle" idx="1" hasCustomPrompt="1"/>
          </p:nvPr>
        </p:nvSpPr>
        <p:spPr>
          <a:xfrm>
            <a:off x="495300" y="3848100"/>
            <a:ext cx="5600700" cy="892017"/>
          </a:xfrm>
        </p:spPr>
        <p:txBody>
          <a:bodyPr tIns="0" bIns="182880" anchor="t" anchorCtr="0"/>
          <a:lstStyle>
            <a:lvl1pPr marL="0" indent="0" algn="l">
              <a:spcAft>
                <a:spcPts val="0"/>
              </a:spcAft>
              <a:buNone/>
              <a:defRPr sz="1600" b="0" cap="all" baseline="0">
                <a:solidFill>
                  <a:schemeClr val="bg1"/>
                </a:solidFill>
                <a:latin typeface="+mj-lt"/>
              </a:defRPr>
            </a:lvl1pPr>
            <a:lvl2pPr marL="0" indent="0" algn="l">
              <a:spcAft>
                <a:spcPts val="1200"/>
              </a:spcAft>
              <a:buNone/>
              <a:defRPr sz="1600" b="1" cap="all"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xmlns="" id="{F3C79F04-7833-4562-B8D1-AC0341D757FA}"/>
              </a:ext>
            </a:extLst>
          </p:cNvPr>
          <p:cNvSpPr>
            <a:spLocks noGrp="1"/>
          </p:cNvSpPr>
          <p:nvPr>
            <p:ph type="dt" sz="half" idx="10"/>
          </p:nvPr>
        </p:nvSpPr>
        <p:spPr>
          <a:xfrm>
            <a:off x="495300" y="498668"/>
            <a:ext cx="2743200" cy="365125"/>
          </a:xfrm>
          <a:prstGeom prst="rect">
            <a:avLst/>
          </a:prstGeom>
        </p:spPr>
        <p:txBody>
          <a:bodyPr lIns="0" tIns="0" rIns="0" bIns="0" anchor="t"/>
          <a:lstStyle>
            <a:lvl1pPr>
              <a:defRPr sz="1600" b="1">
                <a:solidFill>
                  <a:schemeClr val="bg1"/>
                </a:solidFill>
                <a:latin typeface="+mn-lt"/>
              </a:defRPr>
            </a:lvl1pPr>
          </a:lstStyle>
          <a:p>
            <a:fld id="{CABE2306-64B2-4E76-99C5-2A47454E6DC8}" type="datetime4">
              <a:rPr lang="en-US" smtClean="0"/>
              <a:t>October 22, 2019</a:t>
            </a:fld>
            <a:endParaRPr lang="en-US" dirty="0"/>
          </a:p>
        </p:txBody>
      </p:sp>
      <p:pic>
        <p:nvPicPr>
          <p:cNvPr id="8" name="Graphic 7">
            <a:extLst>
              <a:ext uri="{FF2B5EF4-FFF2-40B4-BE49-F238E27FC236}">
                <a16:creationId xmlns:a16="http://schemas.microsoft.com/office/drawing/2014/main" xmlns="" id="{07D801B6-A973-4D6D-8431-BA0D1481B3C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3755996620"/>
      </p:ext>
    </p:extLst>
  </p:cSld>
  <p:clrMapOvr>
    <a:masterClrMapping/>
  </p:clrMapOvr>
  <p:extLst mod="1">
    <p:ext uri="{DCECCB84-F9BA-43D5-87BE-67443E8EF086}">
      <p15:sldGuideLst xmlns:p15="http://schemas.microsoft.com/office/powerpoint/2012/main" xmlns="">
        <p15:guide id="1" pos="5592">
          <p15:clr>
            <a:srgbClr val="FBAE40"/>
          </p15:clr>
        </p15:guide>
        <p15:guide id="2" orient="horz" pos="321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4381534"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D0612F8-8A1A-4C2A-A93C-441DEDF8E283}"/>
              </a:ext>
            </a:extLst>
          </p:cNvPr>
          <p:cNvSpPr>
            <a:spLocks noGrp="1"/>
          </p:cNvSpPr>
          <p:nvPr>
            <p:ph idx="14"/>
          </p:nvPr>
        </p:nvSpPr>
        <p:spPr>
          <a:xfrm>
            <a:off x="8267768" y="1409701"/>
            <a:ext cx="3429000"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xmlns="" id="{089AC965-3DBE-47AE-81C0-8C23B370263F}"/>
              </a:ext>
            </a:extLst>
          </p:cNvPr>
          <p:cNvCxnSpPr/>
          <p:nvPr userDrawn="1"/>
        </p:nvCxnSpPr>
        <p:spPr>
          <a:xfrm>
            <a:off x="415291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555B345D-6ECD-4B25-B741-D306ED291B90}"/>
              </a:ext>
            </a:extLst>
          </p:cNvPr>
          <p:cNvCxnSpPr/>
          <p:nvPr userDrawn="1"/>
        </p:nvCxnSpPr>
        <p:spPr>
          <a:xfrm>
            <a:off x="8039151" y="1410881"/>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708873"/>
      </p:ext>
    </p:extLst>
  </p:cSld>
  <p:clrMapOvr>
    <a:masterClrMapping/>
  </p:clrMapOvr>
  <p:extLst mod="1">
    <p:ext uri="{DCECCB84-F9BA-43D5-87BE-67443E8EF086}">
      <p15:sldGuideLst xmlns:p15="http://schemas.microsoft.com/office/powerpoint/2012/main" xmlns=""/>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4381534"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D0612F8-8A1A-4C2A-A93C-441DEDF8E283}"/>
              </a:ext>
            </a:extLst>
          </p:cNvPr>
          <p:cNvSpPr>
            <a:spLocks noGrp="1"/>
          </p:cNvSpPr>
          <p:nvPr>
            <p:ph idx="14"/>
          </p:nvPr>
        </p:nvSpPr>
        <p:spPr>
          <a:xfrm>
            <a:off x="8267768" y="3886200"/>
            <a:ext cx="3429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xmlns="" id="{0DE1C42F-82A3-49D7-9B58-607C4E4D5817}"/>
              </a:ext>
            </a:extLst>
          </p:cNvPr>
          <p:cNvSpPr>
            <a:spLocks noGrp="1"/>
          </p:cNvSpPr>
          <p:nvPr>
            <p:ph type="pic" sz="quarter" idx="15"/>
          </p:nvPr>
        </p:nvSpPr>
        <p:spPr>
          <a:xfrm>
            <a:off x="495300" y="1409700"/>
            <a:ext cx="3429000" cy="2247900"/>
          </a:xfrm>
          <a:pattFill prst="wdUpDiag">
            <a:fgClr>
              <a:schemeClr val="bg2"/>
            </a:fgClr>
            <a:bgClr>
              <a:schemeClr val="bg1"/>
            </a:bgClr>
          </a:pattFill>
        </p:spPr>
        <p:txBody>
          <a:bodyPr/>
          <a:lstStyle/>
          <a:p>
            <a:r>
              <a:rPr lang="en-US" dirty="0"/>
              <a:t>Click icon to add picture</a:t>
            </a:r>
          </a:p>
        </p:txBody>
      </p:sp>
      <p:sp>
        <p:nvSpPr>
          <p:cNvPr id="11" name="Picture Placeholder 6">
            <a:extLst>
              <a:ext uri="{FF2B5EF4-FFF2-40B4-BE49-F238E27FC236}">
                <a16:creationId xmlns:a16="http://schemas.microsoft.com/office/drawing/2014/main" xmlns="" id="{622D68AC-932E-4B0C-90A5-71EE23ACE46A}"/>
              </a:ext>
            </a:extLst>
          </p:cNvPr>
          <p:cNvSpPr>
            <a:spLocks noGrp="1"/>
          </p:cNvSpPr>
          <p:nvPr>
            <p:ph type="pic" sz="quarter" idx="16"/>
          </p:nvPr>
        </p:nvSpPr>
        <p:spPr>
          <a:xfrm>
            <a:off x="4381534" y="1409700"/>
            <a:ext cx="3429000" cy="2247900"/>
          </a:xfrm>
          <a:pattFill prst="wdUpDiag">
            <a:fgClr>
              <a:schemeClr val="bg2"/>
            </a:fgClr>
            <a:bgClr>
              <a:schemeClr val="bg1"/>
            </a:bgClr>
          </a:pattFill>
        </p:spPr>
        <p:txBody>
          <a:bodyPr/>
          <a:lstStyle/>
          <a:p>
            <a:r>
              <a:rPr lang="en-US" dirty="0"/>
              <a:t>Click icon to add picture</a:t>
            </a:r>
          </a:p>
        </p:txBody>
      </p:sp>
      <p:sp>
        <p:nvSpPr>
          <p:cNvPr id="12" name="Picture Placeholder 6">
            <a:extLst>
              <a:ext uri="{FF2B5EF4-FFF2-40B4-BE49-F238E27FC236}">
                <a16:creationId xmlns:a16="http://schemas.microsoft.com/office/drawing/2014/main" xmlns="" id="{D1A7CD19-76F6-4CBE-B54D-93302EA79B1A}"/>
              </a:ext>
            </a:extLst>
          </p:cNvPr>
          <p:cNvSpPr>
            <a:spLocks noGrp="1"/>
          </p:cNvSpPr>
          <p:nvPr>
            <p:ph type="pic" sz="quarter" idx="17"/>
          </p:nvPr>
        </p:nvSpPr>
        <p:spPr>
          <a:xfrm>
            <a:off x="8267700" y="1409700"/>
            <a:ext cx="3429000" cy="22479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704237818"/>
      </p:ext>
    </p:extLst>
  </p:cSld>
  <p:clrMapOvr>
    <a:masterClrMapping/>
  </p:clrMapOvr>
  <p:extLst mod="1">
    <p:ext uri="{DCECCB84-F9BA-43D5-87BE-67443E8EF086}">
      <p15:sldGuideLst xmlns:p15="http://schemas.microsoft.com/office/powerpoint/2012/main" xmlns="">
        <p15:guide id="1" orient="horz" pos="24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3409238"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D0612F8-8A1A-4C2A-A93C-441DEDF8E283}"/>
              </a:ext>
            </a:extLst>
          </p:cNvPr>
          <p:cNvSpPr>
            <a:spLocks noGrp="1"/>
          </p:cNvSpPr>
          <p:nvPr>
            <p:ph idx="14"/>
          </p:nvPr>
        </p:nvSpPr>
        <p:spPr>
          <a:xfrm>
            <a:off x="6323176"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xmlns="" id="{DC3999C7-E763-4050-BC0E-E9090F84780A}"/>
              </a:ext>
            </a:extLst>
          </p:cNvPr>
          <p:cNvSpPr>
            <a:spLocks noGrp="1"/>
          </p:cNvSpPr>
          <p:nvPr>
            <p:ph idx="15"/>
          </p:nvPr>
        </p:nvSpPr>
        <p:spPr>
          <a:xfrm>
            <a:off x="9237112" y="1409701"/>
            <a:ext cx="2459736" cy="445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xmlns="" id="{4538375F-017C-4D3C-98B0-0B49D2AAE3BA}"/>
              </a:ext>
            </a:extLst>
          </p:cNvPr>
          <p:cNvCxnSpPr/>
          <p:nvPr userDrawn="1"/>
        </p:nvCxnSpPr>
        <p:spPr>
          <a:xfrm>
            <a:off x="3182137"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B52EB66-0BC5-4D65-9873-7791F0C2A2E0}"/>
              </a:ext>
            </a:extLst>
          </p:cNvPr>
          <p:cNvCxnSpPr/>
          <p:nvPr userDrawn="1"/>
        </p:nvCxnSpPr>
        <p:spPr>
          <a:xfrm>
            <a:off x="6096075"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3A66CFF-0E1D-4769-AC5A-FFCF982704C6}"/>
              </a:ext>
            </a:extLst>
          </p:cNvPr>
          <p:cNvCxnSpPr/>
          <p:nvPr userDrawn="1"/>
        </p:nvCxnSpPr>
        <p:spPr>
          <a:xfrm>
            <a:off x="9010013" y="1410880"/>
            <a:ext cx="0" cy="4462272"/>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149397"/>
      </p:ext>
    </p:extLst>
  </p:cSld>
  <p:clrMapOvr>
    <a:masterClrMapping/>
  </p:clrMapOvr>
  <p:extLst mod="1">
    <p:ext uri="{DCECCB84-F9BA-43D5-87BE-67443E8EF086}">
      <p15:sldGuideLst xmlns:p15="http://schemas.microsoft.com/office/powerpoint/2012/main" xmlns=""/>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Content + Pics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3409237"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D0612F8-8A1A-4C2A-A93C-441DEDF8E283}"/>
              </a:ext>
            </a:extLst>
          </p:cNvPr>
          <p:cNvSpPr>
            <a:spLocks noGrp="1"/>
          </p:cNvSpPr>
          <p:nvPr>
            <p:ph idx="14"/>
          </p:nvPr>
        </p:nvSpPr>
        <p:spPr>
          <a:xfrm>
            <a:off x="6323174"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a:extLst>
              <a:ext uri="{FF2B5EF4-FFF2-40B4-BE49-F238E27FC236}">
                <a16:creationId xmlns:a16="http://schemas.microsoft.com/office/drawing/2014/main" xmlns="" id="{DC3999C7-E763-4050-BC0E-E9090F84780A}"/>
              </a:ext>
            </a:extLst>
          </p:cNvPr>
          <p:cNvSpPr>
            <a:spLocks noGrp="1"/>
          </p:cNvSpPr>
          <p:nvPr>
            <p:ph idx="15"/>
          </p:nvPr>
        </p:nvSpPr>
        <p:spPr>
          <a:xfrm>
            <a:off x="9237112" y="3657600"/>
            <a:ext cx="2459736" cy="2209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xmlns="" id="{5632F1BF-A417-46F5-A2B0-EE338C9464D9}"/>
              </a:ext>
            </a:extLst>
          </p:cNvPr>
          <p:cNvSpPr>
            <a:spLocks noGrp="1"/>
          </p:cNvSpPr>
          <p:nvPr>
            <p:ph type="pic" sz="quarter" idx="16"/>
          </p:nvPr>
        </p:nvSpPr>
        <p:spPr>
          <a:xfrm>
            <a:off x="495300" y="1409700"/>
            <a:ext cx="2459038" cy="2019300"/>
          </a:xfrm>
          <a:pattFill prst="wdUpDiag">
            <a:fgClr>
              <a:schemeClr val="bg2"/>
            </a:fgClr>
            <a:bgClr>
              <a:schemeClr val="bg1"/>
            </a:bgClr>
          </a:pattFill>
        </p:spPr>
        <p:txBody>
          <a:bodyPr/>
          <a:lstStyle/>
          <a:p>
            <a:r>
              <a:rPr lang="en-US" dirty="0"/>
              <a:t>Click icon to add picture</a:t>
            </a:r>
          </a:p>
        </p:txBody>
      </p:sp>
      <p:sp>
        <p:nvSpPr>
          <p:cNvPr id="12" name="Picture Placeholder 8">
            <a:extLst>
              <a:ext uri="{FF2B5EF4-FFF2-40B4-BE49-F238E27FC236}">
                <a16:creationId xmlns:a16="http://schemas.microsoft.com/office/drawing/2014/main" xmlns="" id="{B664EC32-C8D7-4696-8955-D27860B11603}"/>
              </a:ext>
            </a:extLst>
          </p:cNvPr>
          <p:cNvSpPr>
            <a:spLocks noGrp="1"/>
          </p:cNvSpPr>
          <p:nvPr>
            <p:ph type="pic" sz="quarter" idx="17"/>
          </p:nvPr>
        </p:nvSpPr>
        <p:spPr>
          <a:xfrm>
            <a:off x="3409935" y="1409700"/>
            <a:ext cx="2459038" cy="2019300"/>
          </a:xfrm>
          <a:pattFill prst="wdUpDiag">
            <a:fgClr>
              <a:schemeClr val="bg2"/>
            </a:fgClr>
            <a:bgClr>
              <a:schemeClr val="bg1"/>
            </a:bgClr>
          </a:pattFill>
        </p:spPr>
        <p:txBody>
          <a:bodyPr/>
          <a:lstStyle/>
          <a:p>
            <a:r>
              <a:rPr lang="en-US" dirty="0"/>
              <a:t>Click icon to add picture</a:t>
            </a:r>
          </a:p>
        </p:txBody>
      </p:sp>
      <p:sp>
        <p:nvSpPr>
          <p:cNvPr id="14" name="Picture Placeholder 8">
            <a:extLst>
              <a:ext uri="{FF2B5EF4-FFF2-40B4-BE49-F238E27FC236}">
                <a16:creationId xmlns:a16="http://schemas.microsoft.com/office/drawing/2014/main" xmlns="" id="{7BC96BB2-8963-4074-99F2-2BEB65D70F68}"/>
              </a:ext>
            </a:extLst>
          </p:cNvPr>
          <p:cNvSpPr>
            <a:spLocks noGrp="1"/>
          </p:cNvSpPr>
          <p:nvPr>
            <p:ph type="pic" sz="quarter" idx="18"/>
          </p:nvPr>
        </p:nvSpPr>
        <p:spPr>
          <a:xfrm>
            <a:off x="6323872" y="1409700"/>
            <a:ext cx="2459038" cy="2019300"/>
          </a:xfrm>
          <a:pattFill prst="wdUpDiag">
            <a:fgClr>
              <a:schemeClr val="bg2"/>
            </a:fgClr>
            <a:bgClr>
              <a:schemeClr val="bg1"/>
            </a:bgClr>
          </a:pattFill>
        </p:spPr>
        <p:txBody>
          <a:bodyPr/>
          <a:lstStyle/>
          <a:p>
            <a:r>
              <a:rPr lang="en-US" dirty="0"/>
              <a:t>Click icon to add picture</a:t>
            </a:r>
          </a:p>
        </p:txBody>
      </p:sp>
      <p:sp>
        <p:nvSpPr>
          <p:cNvPr id="15" name="Picture Placeholder 8">
            <a:extLst>
              <a:ext uri="{FF2B5EF4-FFF2-40B4-BE49-F238E27FC236}">
                <a16:creationId xmlns:a16="http://schemas.microsoft.com/office/drawing/2014/main" xmlns="" id="{3FAAAD28-DA69-4AAE-9FAD-9F27417572FF}"/>
              </a:ext>
            </a:extLst>
          </p:cNvPr>
          <p:cNvSpPr>
            <a:spLocks noGrp="1"/>
          </p:cNvSpPr>
          <p:nvPr>
            <p:ph type="pic" sz="quarter" idx="19"/>
          </p:nvPr>
        </p:nvSpPr>
        <p:spPr>
          <a:xfrm>
            <a:off x="9237112" y="1409700"/>
            <a:ext cx="2459038" cy="20193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3697243000"/>
      </p:ext>
    </p:extLst>
  </p:cSld>
  <p:clrMapOvr>
    <a:masterClrMapping/>
  </p:clrMapOvr>
  <p:extLst mod="1">
    <p:ext uri="{DCECCB84-F9BA-43D5-87BE-67443E8EF086}">
      <p15:sldGuideLst xmlns:p15="http://schemas.microsoft.com/office/powerpoint/2012/main" xmlns=""/>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ntent 2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p:nvPr>
        </p:nvSpPr>
        <p:spPr>
          <a:xfrm>
            <a:off x="4953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p:nvPr>
        </p:nvSpPr>
        <p:spPr>
          <a:xfrm>
            <a:off x="6324600" y="1411006"/>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a:extLst>
              <a:ext uri="{FF2B5EF4-FFF2-40B4-BE49-F238E27FC236}">
                <a16:creationId xmlns:a16="http://schemas.microsoft.com/office/drawing/2014/main" xmlns="" id="{D39F757B-7399-47EF-8C93-6F4A6410845A}"/>
              </a:ext>
            </a:extLst>
          </p:cNvPr>
          <p:cNvSpPr>
            <a:spLocks noGrp="1"/>
          </p:cNvSpPr>
          <p:nvPr>
            <p:ph idx="14"/>
          </p:nvPr>
        </p:nvSpPr>
        <p:spPr>
          <a:xfrm>
            <a:off x="4953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DA9B1BC2-D1BF-4967-9DEB-0E2180966050}"/>
              </a:ext>
            </a:extLst>
          </p:cNvPr>
          <p:cNvSpPr>
            <a:spLocks noGrp="1"/>
          </p:cNvSpPr>
          <p:nvPr>
            <p:ph idx="15"/>
          </p:nvPr>
        </p:nvSpPr>
        <p:spPr>
          <a:xfrm>
            <a:off x="6324600" y="3844171"/>
            <a:ext cx="5372100" cy="20208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0450515"/>
      </p:ext>
    </p:extLst>
  </p:cSld>
  <p:clrMapOvr>
    <a:masterClrMapping/>
  </p:clrMapOvr>
  <p:extLst mod="1">
    <p:ext uri="{DCECCB84-F9BA-43D5-87BE-67443E8EF086}">
      <p15:sldGuideLst xmlns:p15="http://schemas.microsoft.com/office/powerpoint/2012/main" xmlns="">
        <p15:guide id="1" pos="3840">
          <p15:clr>
            <a:srgbClr val="FBAE40"/>
          </p15:clr>
        </p15:guide>
        <p15:guide id="2" pos="3696">
          <p15:clr>
            <a:srgbClr val="FBAE40"/>
          </p15:clr>
        </p15:guide>
        <p15:guide id="3" pos="3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teen Content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80A38-A16A-446F-8129-A3FC34253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FCBDF14-DE64-4CDC-8651-F845B5598829}"/>
              </a:ext>
            </a:extLst>
          </p:cNvPr>
          <p:cNvSpPr>
            <a:spLocks noGrp="1"/>
          </p:cNvSpPr>
          <p:nvPr>
            <p:ph idx="1" hasCustomPrompt="1"/>
          </p:nvPr>
        </p:nvSpPr>
        <p:spPr>
          <a:xfrm>
            <a:off x="4953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5" name="Footer Placeholder 4">
            <a:extLst>
              <a:ext uri="{FF2B5EF4-FFF2-40B4-BE49-F238E27FC236}">
                <a16:creationId xmlns:a16="http://schemas.microsoft.com/office/drawing/2014/main" xmlns="" id="{47218955-D351-40C8-BFD4-823635598113}"/>
              </a:ext>
            </a:extLst>
          </p:cNvPr>
          <p:cNvSpPr>
            <a:spLocks noGrp="1"/>
          </p:cNvSpPr>
          <p:nvPr>
            <p:ph type="ftr" sz="quarter" idx="11"/>
          </p:nvPr>
        </p:nvSpPr>
        <p:spPr/>
        <p:txBody>
          <a:bodyPr/>
          <a:lstStyle/>
          <a:p>
            <a:r>
              <a:rPr lang="en-US" dirty="0"/>
              <a:t>Footer, Arial Bold 10pt</a:t>
            </a:r>
          </a:p>
        </p:txBody>
      </p:sp>
      <p:sp>
        <p:nvSpPr>
          <p:cNvPr id="6" name="Slide Number Placeholder 5">
            <a:extLst>
              <a:ext uri="{FF2B5EF4-FFF2-40B4-BE49-F238E27FC236}">
                <a16:creationId xmlns:a16="http://schemas.microsoft.com/office/drawing/2014/main" xmlns="" id="{137A6FEB-0F20-4122-83B7-A3A8BF9EA12C}"/>
              </a:ext>
            </a:extLst>
          </p:cNvPr>
          <p:cNvSpPr>
            <a:spLocks noGrp="1"/>
          </p:cNvSpPr>
          <p:nvPr>
            <p:ph type="sldNum" sz="quarter" idx="12"/>
          </p:nvPr>
        </p:nvSpPr>
        <p:spPr/>
        <p:txBody>
          <a:bodyPr/>
          <a:lstStyle/>
          <a:p>
            <a:fld id="{7B94EC18-1D2B-4535-B738-0E53AFE26620}" type="slidenum">
              <a:rPr lang="en-US" smtClean="0"/>
              <a:t>‹#›</a:t>
            </a:fld>
            <a:endParaRPr lang="en-US" dirty="0"/>
          </a:p>
        </p:txBody>
      </p:sp>
      <p:sp>
        <p:nvSpPr>
          <p:cNvPr id="8" name="Content Placeholder 2">
            <a:extLst>
              <a:ext uri="{FF2B5EF4-FFF2-40B4-BE49-F238E27FC236}">
                <a16:creationId xmlns:a16="http://schemas.microsoft.com/office/drawing/2014/main" xmlns="" id="{081AB863-6602-411C-B695-D0F3F7473088}"/>
              </a:ext>
            </a:extLst>
          </p:cNvPr>
          <p:cNvSpPr>
            <a:spLocks noGrp="1"/>
          </p:cNvSpPr>
          <p:nvPr>
            <p:ph idx="13" hasCustomPrompt="1"/>
          </p:nvPr>
        </p:nvSpPr>
        <p:spPr>
          <a:xfrm>
            <a:off x="6324600"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9" name="Content Placeholder 2">
            <a:extLst>
              <a:ext uri="{FF2B5EF4-FFF2-40B4-BE49-F238E27FC236}">
                <a16:creationId xmlns:a16="http://schemas.microsoft.com/office/drawing/2014/main" xmlns="" id="{D39F757B-7399-47EF-8C93-6F4A6410845A}"/>
              </a:ext>
            </a:extLst>
          </p:cNvPr>
          <p:cNvSpPr>
            <a:spLocks noGrp="1"/>
          </p:cNvSpPr>
          <p:nvPr>
            <p:ph idx="14" hasCustomPrompt="1"/>
          </p:nvPr>
        </p:nvSpPr>
        <p:spPr>
          <a:xfrm>
            <a:off x="495300"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0" name="Content Placeholder 2">
            <a:extLst>
              <a:ext uri="{FF2B5EF4-FFF2-40B4-BE49-F238E27FC236}">
                <a16:creationId xmlns:a16="http://schemas.microsoft.com/office/drawing/2014/main" xmlns="" id="{DA9B1BC2-D1BF-4967-9DEB-0E2180966050}"/>
              </a:ext>
            </a:extLst>
          </p:cNvPr>
          <p:cNvSpPr>
            <a:spLocks noGrp="1"/>
          </p:cNvSpPr>
          <p:nvPr>
            <p:ph idx="15" hasCustomPrompt="1"/>
          </p:nvPr>
        </p:nvSpPr>
        <p:spPr>
          <a:xfrm>
            <a:off x="6322327"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3" name="Content Placeholder 2">
            <a:extLst>
              <a:ext uri="{FF2B5EF4-FFF2-40B4-BE49-F238E27FC236}">
                <a16:creationId xmlns:a16="http://schemas.microsoft.com/office/drawing/2014/main" xmlns="" id="{F3266E99-6D42-417C-A216-84A2B3B715ED}"/>
              </a:ext>
            </a:extLst>
          </p:cNvPr>
          <p:cNvSpPr>
            <a:spLocks noGrp="1"/>
          </p:cNvSpPr>
          <p:nvPr>
            <p:ph idx="17" hasCustomPrompt="1"/>
          </p:nvPr>
        </p:nvSpPr>
        <p:spPr>
          <a:xfrm>
            <a:off x="34076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4" name="Content Placeholder 2">
            <a:extLst>
              <a:ext uri="{FF2B5EF4-FFF2-40B4-BE49-F238E27FC236}">
                <a16:creationId xmlns:a16="http://schemas.microsoft.com/office/drawing/2014/main" xmlns="" id="{054589B4-7F05-4C7A-A2EE-48FB0A13E0D5}"/>
              </a:ext>
            </a:extLst>
          </p:cNvPr>
          <p:cNvSpPr>
            <a:spLocks noGrp="1"/>
          </p:cNvSpPr>
          <p:nvPr>
            <p:ph idx="18" hasCustomPrompt="1"/>
          </p:nvPr>
        </p:nvSpPr>
        <p:spPr>
          <a:xfrm>
            <a:off x="9236964" y="1412104"/>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5" name="Content Placeholder 2">
            <a:extLst>
              <a:ext uri="{FF2B5EF4-FFF2-40B4-BE49-F238E27FC236}">
                <a16:creationId xmlns:a16="http://schemas.microsoft.com/office/drawing/2014/main" xmlns="" id="{F2E9B699-079A-4F7A-A636-380F36093446}"/>
              </a:ext>
            </a:extLst>
          </p:cNvPr>
          <p:cNvSpPr>
            <a:spLocks noGrp="1"/>
          </p:cNvSpPr>
          <p:nvPr>
            <p:ph idx="19" hasCustomPrompt="1"/>
          </p:nvPr>
        </p:nvSpPr>
        <p:spPr>
          <a:xfrm>
            <a:off x="34076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16" name="Content Placeholder 2">
            <a:extLst>
              <a:ext uri="{FF2B5EF4-FFF2-40B4-BE49-F238E27FC236}">
                <a16:creationId xmlns:a16="http://schemas.microsoft.com/office/drawing/2014/main" xmlns="" id="{7401885D-5D62-448F-BC24-63F385C48568}"/>
              </a:ext>
            </a:extLst>
          </p:cNvPr>
          <p:cNvSpPr>
            <a:spLocks noGrp="1"/>
          </p:cNvSpPr>
          <p:nvPr>
            <p:ph idx="20" hasCustomPrompt="1"/>
          </p:nvPr>
        </p:nvSpPr>
        <p:spPr>
          <a:xfrm>
            <a:off x="9236964" y="5080223"/>
            <a:ext cx="2459736" cy="786384"/>
          </a:xfrm>
        </p:spPr>
        <p:txBody>
          <a:bodyPr/>
          <a:lstStyle>
            <a:lvl1pPr>
              <a:defRPr sz="1400"/>
            </a:lvl1pPr>
            <a:lvl2pPr>
              <a:defRPr sz="1400"/>
            </a:lvl2pPr>
            <a:lvl3pPr>
              <a:defRPr sz="1200"/>
            </a:lvl3pPr>
            <a:lvl4pPr>
              <a:defRPr sz="1100"/>
            </a:lvl4pPr>
            <a:lvl5pPr>
              <a:defRPr sz="1600"/>
            </a:lvl5pPr>
          </a:lstStyle>
          <a:p>
            <a:pPr lvl="0"/>
            <a:r>
              <a:rPr lang="en-US" dirty="0"/>
              <a:t>Edit Master text styles</a:t>
            </a:r>
          </a:p>
          <a:p>
            <a:pPr lvl="1"/>
            <a:r>
              <a:rPr lang="en-US" dirty="0"/>
              <a:t>Second level</a:t>
            </a:r>
          </a:p>
        </p:txBody>
      </p:sp>
      <p:sp>
        <p:nvSpPr>
          <p:cNvPr id="7" name="Chart Placeholder 6">
            <a:extLst>
              <a:ext uri="{FF2B5EF4-FFF2-40B4-BE49-F238E27FC236}">
                <a16:creationId xmlns:a16="http://schemas.microsoft.com/office/drawing/2014/main" xmlns="" id="{7257D68F-E97D-4F92-A3D3-D1503CB5DE64}"/>
              </a:ext>
            </a:extLst>
          </p:cNvPr>
          <p:cNvSpPr>
            <a:spLocks noGrp="1"/>
          </p:cNvSpPr>
          <p:nvPr>
            <p:ph type="chart" sz="quarter" idx="21"/>
          </p:nvPr>
        </p:nvSpPr>
        <p:spPr>
          <a:xfrm>
            <a:off x="495299" y="2634810"/>
            <a:ext cx="2459038" cy="786384"/>
          </a:xfrm>
        </p:spPr>
        <p:txBody>
          <a:bodyPr/>
          <a:lstStyle>
            <a:lvl1pPr>
              <a:defRPr sz="1600"/>
            </a:lvl1pPr>
          </a:lstStyle>
          <a:p>
            <a:r>
              <a:rPr lang="en-US" dirty="0"/>
              <a:t>Click icon to add chart</a:t>
            </a:r>
          </a:p>
        </p:txBody>
      </p:sp>
      <p:sp>
        <p:nvSpPr>
          <p:cNvPr id="17" name="Chart Placeholder 6">
            <a:extLst>
              <a:ext uri="{FF2B5EF4-FFF2-40B4-BE49-F238E27FC236}">
                <a16:creationId xmlns:a16="http://schemas.microsoft.com/office/drawing/2014/main" xmlns="" id="{3B3B5C6B-85C1-4026-8D2C-B5C2CE44A5D5}"/>
              </a:ext>
            </a:extLst>
          </p:cNvPr>
          <p:cNvSpPr>
            <a:spLocks noGrp="1"/>
          </p:cNvSpPr>
          <p:nvPr>
            <p:ph type="chart" sz="quarter" idx="22"/>
          </p:nvPr>
        </p:nvSpPr>
        <p:spPr>
          <a:xfrm>
            <a:off x="3409341" y="2634810"/>
            <a:ext cx="2459038" cy="786384"/>
          </a:xfrm>
        </p:spPr>
        <p:txBody>
          <a:bodyPr/>
          <a:lstStyle>
            <a:lvl1pPr>
              <a:defRPr sz="1600"/>
            </a:lvl1pPr>
          </a:lstStyle>
          <a:p>
            <a:r>
              <a:rPr lang="en-US" dirty="0"/>
              <a:t>Click icon to add chart</a:t>
            </a:r>
          </a:p>
        </p:txBody>
      </p:sp>
      <p:sp>
        <p:nvSpPr>
          <p:cNvPr id="18" name="Chart Placeholder 6">
            <a:extLst>
              <a:ext uri="{FF2B5EF4-FFF2-40B4-BE49-F238E27FC236}">
                <a16:creationId xmlns:a16="http://schemas.microsoft.com/office/drawing/2014/main" xmlns="" id="{9950548D-185E-4E8F-ACC1-7147F8753B87}"/>
              </a:ext>
            </a:extLst>
          </p:cNvPr>
          <p:cNvSpPr>
            <a:spLocks noGrp="1"/>
          </p:cNvSpPr>
          <p:nvPr>
            <p:ph type="chart" sz="quarter" idx="23"/>
          </p:nvPr>
        </p:nvSpPr>
        <p:spPr>
          <a:xfrm>
            <a:off x="6323383" y="2634810"/>
            <a:ext cx="2459038" cy="786384"/>
          </a:xfrm>
        </p:spPr>
        <p:txBody>
          <a:bodyPr/>
          <a:lstStyle>
            <a:lvl1pPr>
              <a:defRPr sz="1600"/>
            </a:lvl1pPr>
          </a:lstStyle>
          <a:p>
            <a:r>
              <a:rPr lang="en-US" dirty="0"/>
              <a:t>Click icon to add chart</a:t>
            </a:r>
          </a:p>
        </p:txBody>
      </p:sp>
      <p:sp>
        <p:nvSpPr>
          <p:cNvPr id="19" name="Chart Placeholder 6">
            <a:extLst>
              <a:ext uri="{FF2B5EF4-FFF2-40B4-BE49-F238E27FC236}">
                <a16:creationId xmlns:a16="http://schemas.microsoft.com/office/drawing/2014/main" xmlns="" id="{E621986D-B207-419E-8DB3-B0A4BB23DA35}"/>
              </a:ext>
            </a:extLst>
          </p:cNvPr>
          <p:cNvSpPr>
            <a:spLocks noGrp="1"/>
          </p:cNvSpPr>
          <p:nvPr>
            <p:ph type="chart" sz="quarter" idx="24"/>
          </p:nvPr>
        </p:nvSpPr>
        <p:spPr>
          <a:xfrm>
            <a:off x="9237662" y="2634810"/>
            <a:ext cx="2459038" cy="786384"/>
          </a:xfrm>
        </p:spPr>
        <p:txBody>
          <a:bodyPr/>
          <a:lstStyle>
            <a:lvl1pPr>
              <a:defRPr sz="1600"/>
            </a:lvl1pPr>
          </a:lstStyle>
          <a:p>
            <a:r>
              <a:rPr lang="en-US" dirty="0"/>
              <a:t>Click icon to add chart</a:t>
            </a:r>
          </a:p>
        </p:txBody>
      </p:sp>
      <p:sp>
        <p:nvSpPr>
          <p:cNvPr id="20" name="Chart Placeholder 6">
            <a:extLst>
              <a:ext uri="{FF2B5EF4-FFF2-40B4-BE49-F238E27FC236}">
                <a16:creationId xmlns:a16="http://schemas.microsoft.com/office/drawing/2014/main" xmlns="" id="{4F23C499-BF0D-4A23-948D-7CF2255178FF}"/>
              </a:ext>
            </a:extLst>
          </p:cNvPr>
          <p:cNvSpPr>
            <a:spLocks noGrp="1"/>
          </p:cNvSpPr>
          <p:nvPr>
            <p:ph type="chart" sz="quarter" idx="25"/>
          </p:nvPr>
        </p:nvSpPr>
        <p:spPr>
          <a:xfrm>
            <a:off x="495299" y="3857516"/>
            <a:ext cx="2459038" cy="786384"/>
          </a:xfrm>
        </p:spPr>
        <p:txBody>
          <a:bodyPr/>
          <a:lstStyle>
            <a:lvl1pPr>
              <a:defRPr sz="1600"/>
            </a:lvl1pPr>
          </a:lstStyle>
          <a:p>
            <a:r>
              <a:rPr lang="en-US" dirty="0"/>
              <a:t>Click icon to add chart</a:t>
            </a:r>
          </a:p>
        </p:txBody>
      </p:sp>
      <p:sp>
        <p:nvSpPr>
          <p:cNvPr id="21" name="Chart Placeholder 6">
            <a:extLst>
              <a:ext uri="{FF2B5EF4-FFF2-40B4-BE49-F238E27FC236}">
                <a16:creationId xmlns:a16="http://schemas.microsoft.com/office/drawing/2014/main" xmlns="" id="{86A17512-7EDD-4F1A-A28C-60AEB3A2B060}"/>
              </a:ext>
            </a:extLst>
          </p:cNvPr>
          <p:cNvSpPr>
            <a:spLocks noGrp="1"/>
          </p:cNvSpPr>
          <p:nvPr>
            <p:ph type="chart" sz="quarter" idx="26"/>
          </p:nvPr>
        </p:nvSpPr>
        <p:spPr>
          <a:xfrm>
            <a:off x="3409341" y="3857516"/>
            <a:ext cx="2459038" cy="786384"/>
          </a:xfrm>
        </p:spPr>
        <p:txBody>
          <a:bodyPr/>
          <a:lstStyle>
            <a:lvl1pPr>
              <a:defRPr sz="1600"/>
            </a:lvl1pPr>
          </a:lstStyle>
          <a:p>
            <a:r>
              <a:rPr lang="en-US" dirty="0"/>
              <a:t>Click icon to add chart</a:t>
            </a:r>
          </a:p>
        </p:txBody>
      </p:sp>
      <p:sp>
        <p:nvSpPr>
          <p:cNvPr id="22" name="Chart Placeholder 6">
            <a:extLst>
              <a:ext uri="{FF2B5EF4-FFF2-40B4-BE49-F238E27FC236}">
                <a16:creationId xmlns:a16="http://schemas.microsoft.com/office/drawing/2014/main" xmlns="" id="{565C587C-501C-4648-B14F-7472AC051890}"/>
              </a:ext>
            </a:extLst>
          </p:cNvPr>
          <p:cNvSpPr>
            <a:spLocks noGrp="1"/>
          </p:cNvSpPr>
          <p:nvPr>
            <p:ph type="chart" sz="quarter" idx="27"/>
          </p:nvPr>
        </p:nvSpPr>
        <p:spPr>
          <a:xfrm>
            <a:off x="6323383" y="3857516"/>
            <a:ext cx="2459038" cy="786384"/>
          </a:xfrm>
        </p:spPr>
        <p:txBody>
          <a:bodyPr/>
          <a:lstStyle>
            <a:lvl1pPr>
              <a:defRPr sz="1600"/>
            </a:lvl1pPr>
          </a:lstStyle>
          <a:p>
            <a:r>
              <a:rPr lang="en-US" dirty="0"/>
              <a:t>Click icon to add chart</a:t>
            </a:r>
          </a:p>
        </p:txBody>
      </p:sp>
      <p:sp>
        <p:nvSpPr>
          <p:cNvPr id="23" name="Chart Placeholder 6">
            <a:extLst>
              <a:ext uri="{FF2B5EF4-FFF2-40B4-BE49-F238E27FC236}">
                <a16:creationId xmlns:a16="http://schemas.microsoft.com/office/drawing/2014/main" xmlns="" id="{1EA84FC4-84EB-4A41-846C-1EEBF8A54C82}"/>
              </a:ext>
            </a:extLst>
          </p:cNvPr>
          <p:cNvSpPr>
            <a:spLocks noGrp="1"/>
          </p:cNvSpPr>
          <p:nvPr>
            <p:ph type="chart" sz="quarter" idx="28"/>
          </p:nvPr>
        </p:nvSpPr>
        <p:spPr>
          <a:xfrm>
            <a:off x="9237662" y="3857516"/>
            <a:ext cx="2459038" cy="786384"/>
          </a:xfrm>
        </p:spPr>
        <p:txBody>
          <a:bodyPr/>
          <a:lstStyle>
            <a:lvl1pPr>
              <a:defRPr sz="1600"/>
            </a:lvl1pPr>
          </a:lstStyle>
          <a:p>
            <a:r>
              <a:rPr lang="en-US" dirty="0"/>
              <a:t>Click icon to add chart</a:t>
            </a:r>
          </a:p>
        </p:txBody>
      </p:sp>
    </p:spTree>
    <p:extLst>
      <p:ext uri="{BB962C8B-B14F-4D97-AF65-F5344CB8AC3E}">
        <p14:creationId xmlns:p14="http://schemas.microsoft.com/office/powerpoint/2010/main" val="1208192619"/>
      </p:ext>
    </p:extLst>
  </p:cSld>
  <p:clrMapOvr>
    <a:masterClrMapping/>
  </p:clrMapOvr>
  <p:extLst mod="1">
    <p:ext uri="{DCECCB84-F9BA-43D5-87BE-67443E8EF086}">
      <p15:sldGuideLst xmlns:p15="http://schemas.microsoft.com/office/powerpoint/2012/main" xmlns="">
        <p15:guide id="1" pos="3840">
          <p15:clr>
            <a:srgbClr val="FBAE40"/>
          </p15:clr>
        </p15:guide>
        <p15:guide id="2" pos="3696">
          <p15:clr>
            <a:srgbClr val="FBAE40"/>
          </p15:clr>
        </p15:guide>
        <p15:guide id="3" pos="3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w/o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93538A-4A54-4A25-9BD2-E79855D6A549}"/>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xmlns="" id="{5827C14D-9EED-4F3B-9141-0F2882919726}"/>
              </a:ext>
            </a:extLst>
          </p:cNvPr>
          <p:cNvSpPr>
            <a:spLocks noGrp="1"/>
          </p:cNvSpPr>
          <p:nvPr>
            <p:ph type="ftr" sz="quarter" idx="11"/>
          </p:nvPr>
        </p:nvSpPr>
        <p:spPr/>
        <p:txBody>
          <a:bodyPr/>
          <a:lstStyle/>
          <a:p>
            <a:r>
              <a:rPr lang="en-US" dirty="0"/>
              <a:t>Footer, Arial Bold 10pt</a:t>
            </a:r>
          </a:p>
        </p:txBody>
      </p:sp>
      <p:sp>
        <p:nvSpPr>
          <p:cNvPr id="5" name="Slide Number Placeholder 4">
            <a:extLst>
              <a:ext uri="{FF2B5EF4-FFF2-40B4-BE49-F238E27FC236}">
                <a16:creationId xmlns:a16="http://schemas.microsoft.com/office/drawing/2014/main" xmlns="" id="{D0D08997-B423-407B-B60D-8D5DFC3705FE}"/>
              </a:ext>
            </a:extLst>
          </p:cNvPr>
          <p:cNvSpPr>
            <a:spLocks noGrp="1"/>
          </p:cNvSpPr>
          <p:nvPr>
            <p:ph type="sldNum" sz="quarter" idx="12"/>
          </p:nvPr>
        </p:nvSpPr>
        <p:spPr/>
        <p:txBody>
          <a:bodyPr/>
          <a:lstStyle/>
          <a:p>
            <a:fld id="{7B94EC18-1D2B-4535-B738-0E53AFE26620}" type="slidenum">
              <a:rPr lang="en-US" smtClean="0"/>
              <a:t>‹#›</a:t>
            </a:fld>
            <a:endParaRPr lang="en-US" dirty="0"/>
          </a:p>
        </p:txBody>
      </p:sp>
    </p:spTree>
    <p:extLst>
      <p:ext uri="{BB962C8B-B14F-4D97-AF65-F5344CB8AC3E}">
        <p14:creationId xmlns:p14="http://schemas.microsoft.com/office/powerpoint/2010/main" val="4105669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o Takeawa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359AAC5D-D7D8-42DB-BA4B-6CDFC5FAF0A6}"/>
              </a:ext>
            </a:extLst>
          </p:cNvPr>
          <p:cNvSpPr>
            <a:spLocks noGrp="1"/>
          </p:cNvSpPr>
          <p:nvPr>
            <p:ph type="ftr" sz="quarter" idx="11"/>
          </p:nvPr>
        </p:nvSpPr>
        <p:spPr/>
        <p:txBody>
          <a:bodyPr/>
          <a:lstStyle/>
          <a:p>
            <a:r>
              <a:rPr lang="en-US" dirty="0"/>
              <a:t>Footer, Arial Bold 10pt</a:t>
            </a:r>
          </a:p>
        </p:txBody>
      </p:sp>
      <p:sp>
        <p:nvSpPr>
          <p:cNvPr id="4" name="Slide Number Placeholder 3">
            <a:extLst>
              <a:ext uri="{FF2B5EF4-FFF2-40B4-BE49-F238E27FC236}">
                <a16:creationId xmlns:a16="http://schemas.microsoft.com/office/drawing/2014/main" xmlns="" id="{C0C549D9-CB0B-4053-B4B8-18A9A6E347D0}"/>
              </a:ext>
            </a:extLst>
          </p:cNvPr>
          <p:cNvSpPr>
            <a:spLocks noGrp="1"/>
          </p:cNvSpPr>
          <p:nvPr>
            <p:ph type="sldNum" sz="quarter" idx="12"/>
          </p:nvPr>
        </p:nvSpPr>
        <p:spPr/>
        <p:txBody>
          <a:bodyPr/>
          <a:lstStyle/>
          <a:p>
            <a:fld id="{7B94EC18-1D2B-4535-B738-0E53AFE26620}" type="slidenum">
              <a:rPr lang="en-US" smtClean="0"/>
              <a:t>‹#›</a:t>
            </a:fld>
            <a:endParaRPr lang="en-US" dirty="0"/>
          </a:p>
        </p:txBody>
      </p:sp>
    </p:spTree>
    <p:extLst>
      <p:ext uri="{BB962C8B-B14F-4D97-AF65-F5344CB8AC3E}">
        <p14:creationId xmlns:p14="http://schemas.microsoft.com/office/powerpoint/2010/main" val="1872171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END OF THE TEMPLATE">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4703B52-DBF5-48FD-AB36-B36970177F1B}"/>
              </a:ext>
            </a:extLst>
          </p:cNvPr>
          <p:cNvSpPr txBox="1"/>
          <p:nvPr userDrawn="1"/>
        </p:nvSpPr>
        <p:spPr>
          <a:xfrm>
            <a:off x="4516170" y="2978965"/>
            <a:ext cx="3159659" cy="914400"/>
          </a:xfrm>
          <a:prstGeom prst="rect">
            <a:avLst/>
          </a:prstGeom>
          <a:noFill/>
        </p:spPr>
        <p:txBody>
          <a:bodyPr wrap="none" lIns="0" tIns="0" rIns="0" bIns="0" rtlCol="0" anchor="ctr">
            <a:noAutofit/>
          </a:bodyPr>
          <a:lstStyle/>
          <a:p>
            <a:pPr algn="ctr"/>
            <a:r>
              <a:rPr lang="en-US" sz="6600" b="1" dirty="0">
                <a:solidFill>
                  <a:schemeClr val="bg1"/>
                </a:solidFill>
                <a:latin typeface="+mj-lt"/>
              </a:rPr>
              <a:t>END OF THE TEMPLATE</a:t>
            </a:r>
          </a:p>
        </p:txBody>
      </p:sp>
    </p:spTree>
    <p:extLst>
      <p:ext uri="{BB962C8B-B14F-4D97-AF65-F5344CB8AC3E}">
        <p14:creationId xmlns:p14="http://schemas.microsoft.com/office/powerpoint/2010/main" val="40978444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_Simple Text">
    <p:spTree>
      <p:nvGrpSpPr>
        <p:cNvPr id="1" name=""/>
        <p:cNvGrpSpPr/>
        <p:nvPr/>
      </p:nvGrpSpPr>
      <p:grpSpPr>
        <a:xfrm>
          <a:off x="0" y="0"/>
          <a:ext cx="0" cy="0"/>
          <a:chOff x="0" y="0"/>
          <a:chExt cx="0" cy="0"/>
        </a:xfrm>
      </p:grpSpPr>
      <p:graphicFrame>
        <p:nvGraphicFramePr>
          <p:cNvPr id="8" name="Object 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002" name="think-cell Slide" r:id="rId5" imgW="270" imgH="270" progId="TCLayout.ActiveDocument.1">
                  <p:embed/>
                </p:oleObj>
              </mc:Choice>
              <mc:Fallback>
                <p:oleObj name="think-cell Slide" r:id="rId5" imgW="270" imgH="270" progId="TCLayout.ActiveDocument.1">
                  <p:embed/>
                  <p:pic>
                    <p:nvPicPr>
                      <p:cNvPr id="8" name="Object 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1"/>
          <p:cNvGrpSpPr>
            <a:grpSpLocks/>
          </p:cNvGrpSpPr>
          <p:nvPr userDrawn="1"/>
        </p:nvGrpSpPr>
        <p:grpSpPr bwMode="auto">
          <a:xfrm>
            <a:off x="-314325" y="-311150"/>
            <a:ext cx="12815888" cy="7477125"/>
            <a:chOff x="-313689" y="-311099"/>
            <a:chExt cx="12814617" cy="7477866"/>
          </a:xfrm>
        </p:grpSpPr>
        <p:grpSp>
          <p:nvGrpSpPr>
            <p:cNvPr id="10" name="Group 4"/>
            <p:cNvGrpSpPr>
              <a:grpSpLocks/>
            </p:cNvGrpSpPr>
            <p:nvPr userDrawn="1"/>
          </p:nvGrpSpPr>
          <p:grpSpPr bwMode="auto">
            <a:xfrm>
              <a:off x="-313689" y="1297123"/>
              <a:ext cx="182881" cy="4762033"/>
              <a:chOff x="-186689" y="1297123"/>
              <a:chExt cx="182881" cy="4762033"/>
            </a:xfrm>
          </p:grpSpPr>
          <p:cxnSp>
            <p:nvCxnSpPr>
              <p:cNvPr id="20" name="Straight Connector 19">
                <a:extLst/>
              </p:cNvPr>
              <p:cNvCxnSpPr>
                <a:cxnSpLocks/>
              </p:cNvCxnSpPr>
              <p:nvPr userDrawn="1"/>
            </p:nvCxnSpPr>
            <p:spPr>
              <a:xfrm rot="16200000">
                <a:off x="-95417" y="5967310"/>
                <a:ext cx="0" cy="182544"/>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p:cNvPr>
              <p:cNvCxnSpPr>
                <a:cxnSpLocks/>
              </p:cNvCxnSpPr>
              <p:nvPr userDrawn="1"/>
            </p:nvCxnSpPr>
            <p:spPr>
              <a:xfrm rot="16200000">
                <a:off x="-95417" y="1205926"/>
                <a:ext cx="0" cy="182544"/>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3"/>
            <p:cNvGrpSpPr>
              <a:grpSpLocks/>
            </p:cNvGrpSpPr>
            <p:nvPr userDrawn="1"/>
          </p:nvGrpSpPr>
          <p:grpSpPr bwMode="auto">
            <a:xfrm>
              <a:off x="833437" y="-311099"/>
              <a:ext cx="10529888" cy="182880"/>
              <a:chOff x="833437" y="-184099"/>
              <a:chExt cx="10529888" cy="182880"/>
            </a:xfrm>
          </p:grpSpPr>
          <p:cxnSp>
            <p:nvCxnSpPr>
              <p:cNvPr id="18" name="Straight Connector 17">
                <a:extLst/>
              </p:cNvPr>
              <p:cNvCxnSpPr/>
              <p:nvPr userDrawn="1"/>
            </p:nvCxnSpPr>
            <p:spPr>
              <a:xfrm>
                <a:off x="11362803" y="-184099"/>
                <a:ext cx="0" cy="1825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p:cNvPr>
              <p:cNvCxnSpPr/>
              <p:nvPr userDrawn="1"/>
            </p:nvCxnSpPr>
            <p:spPr>
              <a:xfrm>
                <a:off x="833960" y="-184099"/>
                <a:ext cx="0" cy="1825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7"/>
            <p:cNvGrpSpPr>
              <a:grpSpLocks/>
            </p:cNvGrpSpPr>
            <p:nvPr userDrawn="1"/>
          </p:nvGrpSpPr>
          <p:grpSpPr bwMode="auto">
            <a:xfrm>
              <a:off x="12318047" y="1297123"/>
              <a:ext cx="182881" cy="4762033"/>
              <a:chOff x="-186689" y="1297123"/>
              <a:chExt cx="182881" cy="4762033"/>
            </a:xfrm>
          </p:grpSpPr>
          <p:cxnSp>
            <p:nvCxnSpPr>
              <p:cNvPr id="16" name="Straight Connector 15">
                <a:extLst/>
              </p:cNvPr>
              <p:cNvCxnSpPr>
                <a:cxnSpLocks/>
              </p:cNvCxnSpPr>
              <p:nvPr userDrawn="1"/>
            </p:nvCxnSpPr>
            <p:spPr>
              <a:xfrm rot="16200000">
                <a:off x="-95080" y="5967309"/>
                <a:ext cx="0" cy="182545"/>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p:cNvPr>
              <p:cNvCxnSpPr>
                <a:cxnSpLocks/>
              </p:cNvCxnSpPr>
              <p:nvPr userDrawn="1"/>
            </p:nvCxnSpPr>
            <p:spPr>
              <a:xfrm rot="16200000">
                <a:off x="-95080" y="1205925"/>
                <a:ext cx="0" cy="182545"/>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20"/>
            <p:cNvGrpSpPr>
              <a:grpSpLocks/>
            </p:cNvGrpSpPr>
            <p:nvPr userDrawn="1"/>
          </p:nvGrpSpPr>
          <p:grpSpPr bwMode="auto">
            <a:xfrm>
              <a:off x="833437" y="6983887"/>
              <a:ext cx="10529888" cy="182880"/>
              <a:chOff x="833437" y="-184099"/>
              <a:chExt cx="10529888" cy="182880"/>
            </a:xfrm>
          </p:grpSpPr>
          <p:cxnSp>
            <p:nvCxnSpPr>
              <p:cNvPr id="14" name="Straight Connector 13">
                <a:extLst/>
              </p:cNvPr>
              <p:cNvCxnSpPr/>
              <p:nvPr userDrawn="1"/>
            </p:nvCxnSpPr>
            <p:spPr>
              <a:xfrm>
                <a:off x="11362803" y="-183799"/>
                <a:ext cx="0" cy="1825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p:cNvPr>
              <p:cNvCxnSpPr/>
              <p:nvPr userDrawn="1"/>
            </p:nvCxnSpPr>
            <p:spPr>
              <a:xfrm>
                <a:off x="833960" y="-183799"/>
                <a:ext cx="0" cy="1825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2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82250" y="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3">
            <a:extLst/>
          </p:cNvPr>
          <p:cNvSpPr>
            <a:spLocks noChangeArrowheads="1"/>
          </p:cNvSpPr>
          <p:nvPr/>
        </p:nvSpPr>
        <p:spPr bwMode="auto">
          <a:xfrm>
            <a:off x="4343400" y="6656388"/>
            <a:ext cx="3505200"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cs typeface="Arial" panose="020B0604020202020204" pitchFamily="34" charset="0"/>
              </a:rPr>
              <a:t>Honeywell Confidential - © 2017 by Honeywell International Inc. All rights reserved.</a:t>
            </a:r>
          </a:p>
        </p:txBody>
      </p:sp>
      <p:pic>
        <p:nvPicPr>
          <p:cNvPr id="24"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93400" y="6329363"/>
            <a:ext cx="12795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Object 23"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003" name="think-cell Slide" r:id="rId9" imgW="270" imgH="270" progId="TCLayout.ActiveDocument.1">
                  <p:embed/>
                </p:oleObj>
              </mc:Choice>
              <mc:Fallback>
                <p:oleObj name="think-cell Slide" r:id="rId9" imgW="270" imgH="270" progId="TCLayout.ActiveDocument.1">
                  <p:embed/>
                  <p:pic>
                    <p:nvPicPr>
                      <p:cNvPr id="25" name="Object 2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Connector 25">
            <a:extLst/>
          </p:cNvPr>
          <p:cNvCxnSpPr/>
          <p:nvPr userDrawn="1"/>
        </p:nvCxnSpPr>
        <p:spPr bwMode="auto">
          <a:xfrm>
            <a:off x="6096000" y="1300163"/>
            <a:ext cx="0" cy="4754562"/>
          </a:xfrm>
          <a:prstGeom prst="line">
            <a:avLst/>
          </a:prstGeom>
          <a:noFill/>
          <a:ln w="9525" cap="flat" cmpd="sng" algn="ctr">
            <a:solidFill>
              <a:schemeClr val="bg1">
                <a:lumMod val="65000"/>
              </a:schemeClr>
            </a:solidFill>
            <a:prstDash val="solid"/>
            <a:round/>
            <a:headEnd type="none" w="med" len="med"/>
            <a:tailEnd type="none" w="med" len="med"/>
          </a:ln>
          <a:effectLst/>
          <a:extLst/>
        </p:spPr>
      </p:cxnSp>
      <p:sp>
        <p:nvSpPr>
          <p:cNvPr id="6" name="Title 1"/>
          <p:cNvSpPr>
            <a:spLocks noGrp="1"/>
          </p:cNvSpPr>
          <p:nvPr>
            <p:ph type="title"/>
          </p:nvPr>
        </p:nvSpPr>
        <p:spPr>
          <a:xfrm>
            <a:off x="713232" y="356616"/>
            <a:ext cx="10648757" cy="498610"/>
          </a:xfrm>
        </p:spPr>
        <p:txBody>
          <a:bodyPr/>
          <a:lstStyle>
            <a:lvl1pPr>
              <a:defRPr baseline="0">
                <a:solidFill>
                  <a:schemeClr val="bg2"/>
                </a:solidFill>
              </a:defRPr>
            </a:lvl1pPr>
          </a:lstStyle>
          <a:p>
            <a:r>
              <a:rPr lang="en-US" dirty="0"/>
              <a:t>Click to edit Master title style</a:t>
            </a:r>
          </a:p>
        </p:txBody>
      </p:sp>
      <p:sp>
        <p:nvSpPr>
          <p:cNvPr id="5" name="Content Placeholder 4"/>
          <p:cNvSpPr>
            <a:spLocks noGrp="1"/>
          </p:cNvSpPr>
          <p:nvPr>
            <p:ph sz="quarter" idx="12"/>
          </p:nvPr>
        </p:nvSpPr>
        <p:spPr>
          <a:xfrm>
            <a:off x="731521" y="1188720"/>
            <a:ext cx="5212080" cy="5029200"/>
          </a:xfrm>
          <a:prstGeom prst="rect">
            <a:avLst/>
          </a:prstGeom>
        </p:spPr>
        <p:txBody>
          <a:bodyPr/>
          <a:lstStyle>
            <a:lvl1pPr marL="182880" indent="-182880">
              <a:spcBef>
                <a:spcPts val="600"/>
              </a:spcBef>
              <a:spcAft>
                <a:spcPts val="0"/>
              </a:spcAft>
              <a:buClr>
                <a:schemeClr val="tx2"/>
              </a:buClr>
              <a:defRPr>
                <a:solidFill>
                  <a:schemeClr val="bg2"/>
                </a:solidFill>
              </a:defRPr>
            </a:lvl1pPr>
            <a:lvl2pPr marL="457200" indent="-182880">
              <a:spcBef>
                <a:spcPts val="600"/>
              </a:spcBef>
              <a:spcAft>
                <a:spcPts val="0"/>
              </a:spcAft>
              <a:buClr>
                <a:schemeClr val="tx1"/>
              </a:buClr>
              <a:defRPr>
                <a:solidFill>
                  <a:schemeClr val="bg2"/>
                </a:solidFill>
              </a:defRPr>
            </a:lvl2pPr>
            <a:lvl3pPr marL="640080" indent="-182880">
              <a:spcBef>
                <a:spcPts val="600"/>
              </a:spcBef>
              <a:spcAft>
                <a:spcPts val="0"/>
              </a:spcAft>
              <a:buClr>
                <a:schemeClr val="tx1"/>
              </a:buClr>
              <a:defRPr>
                <a:solidFill>
                  <a:schemeClr val="bg2"/>
                </a:solidFill>
              </a:defRPr>
            </a:lvl3pPr>
            <a:lvl4pPr marL="914400" indent="-182880">
              <a:spcBef>
                <a:spcPts val="600"/>
              </a:spcBef>
              <a:spcAft>
                <a:spcPts val="0"/>
              </a:spcAft>
              <a:buClr>
                <a:schemeClr val="tx1"/>
              </a:buClr>
              <a:buFont typeface="Arial" panose="020B0604020202020204" pitchFamily="34" charset="0"/>
              <a:buChar char="-"/>
              <a:defRPr sz="1400">
                <a:solidFill>
                  <a:schemeClr val="bg2"/>
                </a:solidFill>
                <a:latin typeface="Arial" panose="020B0604020202020204" pitchFamily="34" charset="0"/>
                <a:cs typeface="Arial" panose="020B0604020202020204" pitchFamily="34" charset="0"/>
              </a:defRPr>
            </a:lvl4pPr>
            <a:lvl5pPr marL="1097280" indent="-182880">
              <a:spcBef>
                <a:spcPts val="600"/>
              </a:spcBef>
              <a:spcAft>
                <a:spcPts val="0"/>
              </a:spcAft>
              <a:buClr>
                <a:schemeClr val="tx1"/>
              </a:buClr>
              <a:defRPr sz="1200">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p:cNvSpPr>
            <a:spLocks noGrp="1"/>
          </p:cNvSpPr>
          <p:nvPr>
            <p:ph sz="quarter" idx="14"/>
          </p:nvPr>
        </p:nvSpPr>
        <p:spPr>
          <a:xfrm>
            <a:off x="6257501" y="1188720"/>
            <a:ext cx="5212080" cy="5029200"/>
          </a:xfrm>
          <a:prstGeom prst="rect">
            <a:avLst/>
          </a:prstGeom>
        </p:spPr>
        <p:txBody>
          <a:bodyPr/>
          <a:lstStyle>
            <a:lvl1pPr marL="182880" indent="-182880">
              <a:spcBef>
                <a:spcPts val="600"/>
              </a:spcBef>
              <a:spcAft>
                <a:spcPts val="0"/>
              </a:spcAft>
              <a:buClr>
                <a:schemeClr val="tx2"/>
              </a:buClr>
              <a:defRPr>
                <a:solidFill>
                  <a:schemeClr val="bg2"/>
                </a:solidFill>
              </a:defRPr>
            </a:lvl1pPr>
            <a:lvl2pPr marL="457200" indent="-182880">
              <a:spcBef>
                <a:spcPts val="600"/>
              </a:spcBef>
              <a:spcAft>
                <a:spcPts val="0"/>
              </a:spcAft>
              <a:buClr>
                <a:schemeClr val="tx1"/>
              </a:buClr>
              <a:defRPr>
                <a:solidFill>
                  <a:schemeClr val="bg2"/>
                </a:solidFill>
              </a:defRPr>
            </a:lvl2pPr>
            <a:lvl3pPr marL="640080" indent="-182880">
              <a:spcBef>
                <a:spcPts val="600"/>
              </a:spcBef>
              <a:spcAft>
                <a:spcPts val="0"/>
              </a:spcAft>
              <a:buClr>
                <a:schemeClr val="tx1"/>
              </a:buClr>
              <a:defRPr>
                <a:solidFill>
                  <a:schemeClr val="bg2"/>
                </a:solidFill>
              </a:defRPr>
            </a:lvl3pPr>
            <a:lvl4pPr marL="914400" indent="-182880">
              <a:spcBef>
                <a:spcPts val="600"/>
              </a:spcBef>
              <a:spcAft>
                <a:spcPts val="0"/>
              </a:spcAft>
              <a:buClr>
                <a:schemeClr val="tx1"/>
              </a:buClr>
              <a:buFont typeface="Arial" panose="020B0604020202020204" pitchFamily="34" charset="0"/>
              <a:buChar char="-"/>
              <a:defRPr sz="1400">
                <a:solidFill>
                  <a:schemeClr val="bg2"/>
                </a:solidFill>
                <a:latin typeface="Arial" panose="020B0604020202020204" pitchFamily="34" charset="0"/>
                <a:cs typeface="Arial" panose="020B0604020202020204" pitchFamily="34" charset="0"/>
              </a:defRPr>
            </a:lvl4pPr>
            <a:lvl5pPr marL="1097280" indent="-182880">
              <a:spcBef>
                <a:spcPts val="600"/>
              </a:spcBef>
              <a:spcAft>
                <a:spcPts val="0"/>
              </a:spcAft>
              <a:buClr>
                <a:schemeClr val="tx1"/>
              </a:buClr>
              <a:defRPr sz="1200">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5">
            <a:extLst/>
          </p:cNvPr>
          <p:cNvSpPr>
            <a:spLocks noGrp="1"/>
          </p:cNvSpPr>
          <p:nvPr>
            <p:ph type="sldNum" sz="quarter" idx="15"/>
          </p:nvPr>
        </p:nvSpPr>
        <p:spPr/>
        <p:txBody>
          <a:bodyPr/>
          <a:lstStyle>
            <a:lvl1pPr>
              <a:defRPr>
                <a:solidFill>
                  <a:schemeClr val="bg1"/>
                </a:solidFill>
              </a:defRPr>
            </a:lvl1pPr>
          </a:lstStyle>
          <a:p>
            <a:pPr>
              <a:defRPr/>
            </a:pPr>
            <a:fld id="{9F87BBC9-7CA6-427F-A30E-585EB8A254FF}" type="slidenum">
              <a:rPr lang="en-US"/>
              <a:pPr>
                <a:defRPr/>
              </a:pPr>
              <a:t>‹#›</a:t>
            </a:fld>
            <a:endParaRPr lang="en-US" dirty="0"/>
          </a:p>
        </p:txBody>
      </p:sp>
    </p:spTree>
    <p:extLst>
      <p:ext uri="{BB962C8B-B14F-4D97-AF65-F5344CB8AC3E}">
        <p14:creationId xmlns:p14="http://schemas.microsoft.com/office/powerpoint/2010/main" val="242803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5 Pics">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xmlns="" id="{7FEED254-594A-4DEF-B14F-BB320B35EAD8}"/>
              </a:ext>
            </a:extLst>
          </p:cNvPr>
          <p:cNvSpPr>
            <a:spLocks noGrp="1"/>
          </p:cNvSpPr>
          <p:nvPr>
            <p:ph type="pic" sz="quarter" idx="13"/>
          </p:nvPr>
        </p:nvSpPr>
        <p:spPr>
          <a:xfrm>
            <a:off x="0" y="-2"/>
            <a:ext cx="2395728" cy="3009902"/>
          </a:xfrm>
          <a:pattFill prst="wdUpDiag">
            <a:fgClr>
              <a:schemeClr val="bg2"/>
            </a:fgClr>
            <a:bgClr>
              <a:schemeClr val="bg1"/>
            </a:bgClr>
          </a:pattFill>
        </p:spPr>
        <p:txBody>
          <a:bodyPr/>
          <a:lstStyle/>
          <a:p>
            <a:r>
              <a:rPr lang="en-US" dirty="0"/>
              <a:t>Click icon to add picture</a:t>
            </a:r>
          </a:p>
        </p:txBody>
      </p:sp>
      <p:sp>
        <p:nvSpPr>
          <p:cNvPr id="9" name="Picture Placeholder 10">
            <a:extLst>
              <a:ext uri="{FF2B5EF4-FFF2-40B4-BE49-F238E27FC236}">
                <a16:creationId xmlns:a16="http://schemas.microsoft.com/office/drawing/2014/main" xmlns="" id="{D14B37AE-D376-4803-909C-43B768E77C4C}"/>
              </a:ext>
            </a:extLst>
          </p:cNvPr>
          <p:cNvSpPr>
            <a:spLocks noGrp="1"/>
          </p:cNvSpPr>
          <p:nvPr>
            <p:ph type="pic" sz="quarter" idx="14"/>
          </p:nvPr>
        </p:nvSpPr>
        <p:spPr>
          <a:xfrm>
            <a:off x="2450164" y="-2"/>
            <a:ext cx="2395728" cy="3009902"/>
          </a:xfrm>
          <a:pattFill prst="wdUpDiag">
            <a:fgClr>
              <a:schemeClr val="bg2"/>
            </a:fgClr>
            <a:bgClr>
              <a:schemeClr val="bg1"/>
            </a:bgClr>
          </a:pattFill>
        </p:spPr>
        <p:txBody>
          <a:bodyPr/>
          <a:lstStyle/>
          <a:p>
            <a:r>
              <a:rPr lang="en-US" dirty="0"/>
              <a:t>Click icon to add picture</a:t>
            </a:r>
          </a:p>
        </p:txBody>
      </p:sp>
      <p:sp>
        <p:nvSpPr>
          <p:cNvPr id="10" name="Picture Placeholder 10">
            <a:extLst>
              <a:ext uri="{FF2B5EF4-FFF2-40B4-BE49-F238E27FC236}">
                <a16:creationId xmlns:a16="http://schemas.microsoft.com/office/drawing/2014/main" xmlns="" id="{CC3E13D1-E94F-4B4D-83D6-B5F06339C4E8}"/>
              </a:ext>
            </a:extLst>
          </p:cNvPr>
          <p:cNvSpPr>
            <a:spLocks noGrp="1"/>
          </p:cNvSpPr>
          <p:nvPr>
            <p:ph type="pic" sz="quarter" idx="15"/>
          </p:nvPr>
        </p:nvSpPr>
        <p:spPr>
          <a:xfrm>
            <a:off x="4900328" y="-2"/>
            <a:ext cx="2395728" cy="3009902"/>
          </a:xfrm>
          <a:pattFill prst="wdUpDiag">
            <a:fgClr>
              <a:schemeClr val="bg2"/>
            </a:fgClr>
            <a:bgClr>
              <a:schemeClr val="bg1"/>
            </a:bgClr>
          </a:pattFill>
        </p:spPr>
        <p:txBody>
          <a:bodyPr/>
          <a:lstStyle/>
          <a:p>
            <a:r>
              <a:rPr lang="en-US" dirty="0"/>
              <a:t>Click icon to add picture</a:t>
            </a:r>
          </a:p>
        </p:txBody>
      </p:sp>
      <p:sp>
        <p:nvSpPr>
          <p:cNvPr id="11" name="Picture Placeholder 10">
            <a:extLst>
              <a:ext uri="{FF2B5EF4-FFF2-40B4-BE49-F238E27FC236}">
                <a16:creationId xmlns:a16="http://schemas.microsoft.com/office/drawing/2014/main" xmlns="" id="{80A7BAA9-D280-435E-831E-F80E2AAA1076}"/>
              </a:ext>
            </a:extLst>
          </p:cNvPr>
          <p:cNvSpPr>
            <a:spLocks noGrp="1"/>
          </p:cNvSpPr>
          <p:nvPr>
            <p:ph type="pic" sz="quarter" idx="16"/>
          </p:nvPr>
        </p:nvSpPr>
        <p:spPr>
          <a:xfrm>
            <a:off x="9800656" y="-2"/>
            <a:ext cx="2395728" cy="3009902"/>
          </a:xfrm>
          <a:pattFill prst="wdUpDiag">
            <a:fgClr>
              <a:schemeClr val="bg2"/>
            </a:fgClr>
            <a:bgClr>
              <a:schemeClr val="bg1"/>
            </a:bgClr>
          </a:pattFill>
        </p:spPr>
        <p:txBody>
          <a:bodyPr/>
          <a:lstStyle/>
          <a:p>
            <a:r>
              <a:rPr lang="en-US" dirty="0"/>
              <a:t>Click icon to add picture</a:t>
            </a:r>
          </a:p>
        </p:txBody>
      </p:sp>
      <p:sp>
        <p:nvSpPr>
          <p:cNvPr id="12" name="Picture Placeholder 10">
            <a:extLst>
              <a:ext uri="{FF2B5EF4-FFF2-40B4-BE49-F238E27FC236}">
                <a16:creationId xmlns:a16="http://schemas.microsoft.com/office/drawing/2014/main" xmlns="" id="{F8319823-0FB9-4E89-AEE4-CE31D964944D}"/>
              </a:ext>
            </a:extLst>
          </p:cNvPr>
          <p:cNvSpPr>
            <a:spLocks noGrp="1"/>
          </p:cNvSpPr>
          <p:nvPr>
            <p:ph type="pic" sz="quarter" idx="17"/>
          </p:nvPr>
        </p:nvSpPr>
        <p:spPr>
          <a:xfrm>
            <a:off x="7350492" y="-2"/>
            <a:ext cx="2395728" cy="3009902"/>
          </a:xfrm>
          <a:pattFill prst="wdUpDiag">
            <a:fgClr>
              <a:schemeClr val="bg2"/>
            </a:fgClr>
            <a:bgClr>
              <a:schemeClr val="bg1"/>
            </a:bgClr>
          </a:pattFill>
        </p:spPr>
        <p:txBody>
          <a:bodyPr/>
          <a:lstStyle/>
          <a:p>
            <a:r>
              <a:rPr lang="en-US" dirty="0"/>
              <a:t>Click icon to add picture</a:t>
            </a:r>
          </a:p>
        </p:txBody>
      </p:sp>
      <p:sp>
        <p:nvSpPr>
          <p:cNvPr id="2" name="Title 1">
            <a:extLst>
              <a:ext uri="{FF2B5EF4-FFF2-40B4-BE49-F238E27FC236}">
                <a16:creationId xmlns:a16="http://schemas.microsoft.com/office/drawing/2014/main" xmlns="" id="{51C9632D-2F70-4D0E-B737-ACF4A2DDEB26}"/>
              </a:ext>
            </a:extLst>
          </p:cNvPr>
          <p:cNvSpPr>
            <a:spLocks noGrp="1"/>
          </p:cNvSpPr>
          <p:nvPr>
            <p:ph type="ctrTitle"/>
          </p:nvPr>
        </p:nvSpPr>
        <p:spPr>
          <a:xfrm>
            <a:off x="495300" y="3429001"/>
            <a:ext cx="11201400" cy="952500"/>
          </a:xfrm>
        </p:spPr>
        <p:txBody>
          <a:bodyPr tIns="0" anchor="t"/>
          <a:lstStyle>
            <a:lvl1pPr algn="l">
              <a:lnSpc>
                <a:spcPct val="80000"/>
              </a:lnSpc>
              <a:defRPr sz="4400" b="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D7C3F44-5413-48F1-ACBF-6BEAE9CA81A1}"/>
              </a:ext>
            </a:extLst>
          </p:cNvPr>
          <p:cNvSpPr>
            <a:spLocks noGrp="1"/>
          </p:cNvSpPr>
          <p:nvPr>
            <p:ph type="subTitle" idx="1" hasCustomPrompt="1"/>
          </p:nvPr>
        </p:nvSpPr>
        <p:spPr>
          <a:xfrm>
            <a:off x="495300" y="4800600"/>
            <a:ext cx="2819400" cy="1066801"/>
          </a:xfrm>
        </p:spPr>
        <p:txBody>
          <a:bodyPr tIns="0" bIns="182880" anchor="t" anchorCtr="0"/>
          <a:lstStyle>
            <a:lvl1pPr marL="0" indent="0" algn="l">
              <a:spcAft>
                <a:spcPts val="0"/>
              </a:spcAft>
              <a:buNone/>
              <a:defRPr sz="1600" b="0" cap="all" baseline="0">
                <a:solidFill>
                  <a:schemeClr val="tx1"/>
                </a:solidFill>
                <a:latin typeface="+mj-lt"/>
              </a:defRPr>
            </a:lvl1pPr>
            <a:lvl2pPr marL="0" indent="0" algn="l">
              <a:spcAft>
                <a:spcPts val="1200"/>
              </a:spcAft>
              <a:buNone/>
              <a:defRPr sz="1600" b="1" cap="all" baseline="0">
                <a:solidFill>
                  <a:schemeClr val="tx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a:t>
            </a:r>
          </a:p>
          <a:p>
            <a:pPr lvl="1"/>
            <a:r>
              <a:rPr lang="en-US" dirty="0"/>
              <a:t>Presenter’s Title</a:t>
            </a:r>
          </a:p>
        </p:txBody>
      </p:sp>
      <p:sp>
        <p:nvSpPr>
          <p:cNvPr id="4" name="Date Placeholder 3">
            <a:extLst>
              <a:ext uri="{FF2B5EF4-FFF2-40B4-BE49-F238E27FC236}">
                <a16:creationId xmlns:a16="http://schemas.microsoft.com/office/drawing/2014/main" xmlns="" id="{F3C79F04-7833-4562-B8D1-AC0341D757FA}"/>
              </a:ext>
            </a:extLst>
          </p:cNvPr>
          <p:cNvSpPr>
            <a:spLocks noGrp="1"/>
          </p:cNvSpPr>
          <p:nvPr>
            <p:ph type="dt" sz="half" idx="10"/>
          </p:nvPr>
        </p:nvSpPr>
        <p:spPr>
          <a:xfrm>
            <a:off x="8877300" y="4800601"/>
            <a:ext cx="2819400" cy="673625"/>
          </a:xfrm>
          <a:prstGeom prst="rect">
            <a:avLst/>
          </a:prstGeom>
        </p:spPr>
        <p:txBody>
          <a:bodyPr lIns="0" tIns="0" rIns="0" bIns="0" anchor="t"/>
          <a:lstStyle>
            <a:lvl1pPr algn="r">
              <a:defRPr sz="1600" b="1">
                <a:solidFill>
                  <a:schemeClr val="tx1"/>
                </a:solidFill>
                <a:latin typeface="+mn-lt"/>
              </a:defRPr>
            </a:lvl1pPr>
          </a:lstStyle>
          <a:p>
            <a:fld id="{933D8C16-F92E-42E4-A695-CFC4867433E8}" type="datetime4">
              <a:rPr lang="en-US" smtClean="0"/>
              <a:t>October 22, 2019</a:t>
            </a:fld>
            <a:endParaRPr lang="en-US" dirty="0"/>
          </a:p>
        </p:txBody>
      </p:sp>
      <p:pic>
        <p:nvPicPr>
          <p:cNvPr id="6" name="Graphic 5">
            <a:extLst>
              <a:ext uri="{FF2B5EF4-FFF2-40B4-BE49-F238E27FC236}">
                <a16:creationId xmlns:a16="http://schemas.microsoft.com/office/drawing/2014/main" xmlns="" id="{0A43BEBD-56B2-42F2-A52E-ADB299D805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98212" y="6008332"/>
            <a:ext cx="2444600" cy="457200"/>
          </a:xfrm>
          <a:prstGeom prst="rect">
            <a:avLst/>
          </a:prstGeom>
        </p:spPr>
      </p:pic>
    </p:spTree>
    <p:extLst>
      <p:ext uri="{BB962C8B-B14F-4D97-AF65-F5344CB8AC3E}">
        <p14:creationId xmlns:p14="http://schemas.microsoft.com/office/powerpoint/2010/main" val="2122073580"/>
      </p:ext>
    </p:extLst>
  </p:cSld>
  <p:clrMapOvr>
    <a:masterClrMapping/>
  </p:clrMapOvr>
  <p:extLst mod="1">
    <p:ext uri="{DCECCB84-F9BA-43D5-87BE-67443E8EF086}">
      <p15:sldGuideLst xmlns:p15="http://schemas.microsoft.com/office/powerpoint/2012/main" xmlns="">
        <p15:guide id="1" pos="5592">
          <p15:clr>
            <a:srgbClr val="FBAE40"/>
          </p15:clr>
        </p15:guide>
        <p15:guide id="2" orient="horz" pos="3024">
          <p15:clr>
            <a:srgbClr val="FBAE40"/>
          </p15:clr>
        </p15:guide>
        <p15:guide id="3" orient="horz" pos="1896">
          <p15:clr>
            <a:srgbClr val="FBAE40"/>
          </p15:clr>
        </p15:guide>
        <p15:guide id="4" orient="horz" pos="27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Section Break">
    <p:spTree>
      <p:nvGrpSpPr>
        <p:cNvPr id="1" name=""/>
        <p:cNvGrpSpPr/>
        <p:nvPr/>
      </p:nvGrpSpPr>
      <p:grpSpPr>
        <a:xfrm>
          <a:off x="0" y="0"/>
          <a:ext cx="0" cy="0"/>
          <a:chOff x="0" y="0"/>
          <a:chExt cx="0" cy="0"/>
        </a:xfrm>
      </p:grpSpPr>
      <p:graphicFrame>
        <p:nvGraphicFramePr>
          <p:cNvPr id="3" name="Object 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50" name="think-cell Slide" r:id="rId5" imgW="270" imgH="270" progId="TCLayout.ActiveDocument.1">
                  <p:embed/>
                </p:oleObj>
              </mc:Choice>
              <mc:Fallback>
                <p:oleObj name="think-cell Slide" r:id="rId5" imgW="270" imgH="270" progId="TCLayout.ActiveDocument.1">
                  <p:embed/>
                  <p:pic>
                    <p:nvPicPr>
                      <p:cNvPr id="3" name="Object 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 name="Group 1"/>
          <p:cNvGrpSpPr>
            <a:grpSpLocks/>
          </p:cNvGrpSpPr>
          <p:nvPr userDrawn="1"/>
        </p:nvGrpSpPr>
        <p:grpSpPr bwMode="auto">
          <a:xfrm>
            <a:off x="-314325" y="-311150"/>
            <a:ext cx="12815888" cy="7477125"/>
            <a:chOff x="-313689" y="-311099"/>
            <a:chExt cx="12814617" cy="7477866"/>
          </a:xfrm>
        </p:grpSpPr>
        <p:grpSp>
          <p:nvGrpSpPr>
            <p:cNvPr id="5" name="Group 24"/>
            <p:cNvGrpSpPr>
              <a:grpSpLocks/>
            </p:cNvGrpSpPr>
            <p:nvPr userDrawn="1"/>
          </p:nvGrpSpPr>
          <p:grpSpPr bwMode="auto">
            <a:xfrm>
              <a:off x="-313689" y="1297123"/>
              <a:ext cx="182881" cy="4762033"/>
              <a:chOff x="-186689" y="1297123"/>
              <a:chExt cx="182881" cy="4762033"/>
            </a:xfrm>
          </p:grpSpPr>
          <p:cxnSp>
            <p:nvCxnSpPr>
              <p:cNvPr id="15" name="Straight Connector 14">
                <a:extLst/>
              </p:cNvPr>
              <p:cNvCxnSpPr>
                <a:cxnSpLocks/>
              </p:cNvCxnSpPr>
              <p:nvPr userDrawn="1"/>
            </p:nvCxnSpPr>
            <p:spPr>
              <a:xfrm rot="16200000">
                <a:off x="-95417" y="5967310"/>
                <a:ext cx="0" cy="182544"/>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p:cNvPr>
              <p:cNvCxnSpPr>
                <a:cxnSpLocks/>
              </p:cNvCxnSpPr>
              <p:nvPr userDrawn="1"/>
            </p:nvCxnSpPr>
            <p:spPr>
              <a:xfrm rot="16200000">
                <a:off x="-95417" y="1205926"/>
                <a:ext cx="0" cy="182544"/>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3"/>
            <p:cNvGrpSpPr>
              <a:grpSpLocks/>
            </p:cNvGrpSpPr>
            <p:nvPr userDrawn="1"/>
          </p:nvGrpSpPr>
          <p:grpSpPr bwMode="auto">
            <a:xfrm>
              <a:off x="833437" y="-311099"/>
              <a:ext cx="10529888" cy="182880"/>
              <a:chOff x="833437" y="-184099"/>
              <a:chExt cx="10529888" cy="182880"/>
            </a:xfrm>
          </p:grpSpPr>
          <p:cxnSp>
            <p:nvCxnSpPr>
              <p:cNvPr id="13" name="Straight Connector 12">
                <a:extLst/>
              </p:cNvPr>
              <p:cNvCxnSpPr/>
              <p:nvPr userDrawn="1"/>
            </p:nvCxnSpPr>
            <p:spPr>
              <a:xfrm>
                <a:off x="11362803" y="-184099"/>
                <a:ext cx="0" cy="1825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p:cNvPr>
              <p:cNvCxnSpPr/>
              <p:nvPr userDrawn="1"/>
            </p:nvCxnSpPr>
            <p:spPr>
              <a:xfrm>
                <a:off x="833960" y="-184099"/>
                <a:ext cx="0" cy="1825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17"/>
            <p:cNvGrpSpPr>
              <a:grpSpLocks/>
            </p:cNvGrpSpPr>
            <p:nvPr userDrawn="1"/>
          </p:nvGrpSpPr>
          <p:grpSpPr bwMode="auto">
            <a:xfrm>
              <a:off x="12318047" y="1297123"/>
              <a:ext cx="182881" cy="4762033"/>
              <a:chOff x="-186689" y="1297123"/>
              <a:chExt cx="182881" cy="4762033"/>
            </a:xfrm>
          </p:grpSpPr>
          <p:cxnSp>
            <p:nvCxnSpPr>
              <p:cNvPr id="11" name="Straight Connector 10">
                <a:extLst/>
              </p:cNvPr>
              <p:cNvCxnSpPr>
                <a:cxnSpLocks/>
              </p:cNvCxnSpPr>
              <p:nvPr userDrawn="1"/>
            </p:nvCxnSpPr>
            <p:spPr>
              <a:xfrm rot="16200000">
                <a:off x="-95080" y="5967309"/>
                <a:ext cx="0" cy="182545"/>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p:cNvPr>
              <p:cNvCxnSpPr>
                <a:cxnSpLocks/>
              </p:cNvCxnSpPr>
              <p:nvPr userDrawn="1"/>
            </p:nvCxnSpPr>
            <p:spPr>
              <a:xfrm rot="16200000">
                <a:off x="-95080" y="1205925"/>
                <a:ext cx="0" cy="182545"/>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 name="Group 20"/>
            <p:cNvGrpSpPr>
              <a:grpSpLocks/>
            </p:cNvGrpSpPr>
            <p:nvPr userDrawn="1"/>
          </p:nvGrpSpPr>
          <p:grpSpPr bwMode="auto">
            <a:xfrm>
              <a:off x="833437" y="6983887"/>
              <a:ext cx="10529888" cy="182880"/>
              <a:chOff x="833437" y="-184099"/>
              <a:chExt cx="10529888" cy="182880"/>
            </a:xfrm>
          </p:grpSpPr>
          <p:cxnSp>
            <p:nvCxnSpPr>
              <p:cNvPr id="9" name="Straight Connector 8">
                <a:extLst/>
              </p:cNvPr>
              <p:cNvCxnSpPr/>
              <p:nvPr userDrawn="1"/>
            </p:nvCxnSpPr>
            <p:spPr>
              <a:xfrm>
                <a:off x="11362803" y="-183799"/>
                <a:ext cx="0" cy="1825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p:cNvPr>
              <p:cNvCxnSpPr/>
              <p:nvPr userDrawn="1"/>
            </p:nvCxnSpPr>
            <p:spPr>
              <a:xfrm>
                <a:off x="833960" y="-183799"/>
                <a:ext cx="0" cy="182580"/>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pic>
        <p:nvPicPr>
          <p:cNvPr id="17"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82250" y="0"/>
            <a:ext cx="1809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3">
            <a:extLst/>
          </p:cNvPr>
          <p:cNvSpPr>
            <a:spLocks noChangeArrowheads="1"/>
          </p:cNvSpPr>
          <p:nvPr/>
        </p:nvSpPr>
        <p:spPr bwMode="auto">
          <a:xfrm>
            <a:off x="4343400" y="6656388"/>
            <a:ext cx="3505200" cy="200025"/>
          </a:xfrm>
          <a:prstGeom prst="rect">
            <a:avLst/>
          </a:prstGeom>
          <a:noFill/>
          <a:ln>
            <a:noFill/>
          </a:ln>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700" dirty="0">
                <a:cs typeface="Arial" panose="020B0604020202020204" pitchFamily="34" charset="0"/>
              </a:rPr>
              <a:t>Honeywell Confidential - © 2017 by Honeywell International Inc. All rights reserved.</a:t>
            </a:r>
          </a:p>
        </p:txBody>
      </p:sp>
      <p:pic>
        <p:nvPicPr>
          <p:cNvPr id="19"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93400" y="6329363"/>
            <a:ext cx="12795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Object 23" hidden="1"/>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51" name="think-cell Slide" r:id="rId9" imgW="270" imgH="270" progId="TCLayout.ActiveDocument.1">
                  <p:embed/>
                </p:oleObj>
              </mc:Choice>
              <mc:Fallback>
                <p:oleObj name="think-cell Slide" r:id="rId9" imgW="270" imgH="270" progId="TCLayout.ActiveDocument.1">
                  <p:embed/>
                  <p:pic>
                    <p:nvPicPr>
                      <p:cNvPr id="20" name="Object 2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a:xfrm>
            <a:off x="0" y="2119726"/>
            <a:ext cx="12192000" cy="498475"/>
          </a:xfrm>
        </p:spPr>
        <p:txBody>
          <a:bodyPr/>
          <a:lstStyle>
            <a:lvl1pPr algn="ctr">
              <a:defRPr sz="3600">
                <a:solidFill>
                  <a:schemeClr val="bg2"/>
                </a:solidFill>
              </a:defRPr>
            </a:lvl1pPr>
          </a:lstStyle>
          <a:p>
            <a:r>
              <a:rPr lang="en-US" dirty="0"/>
              <a:t>Click to edit Master title style</a:t>
            </a:r>
          </a:p>
        </p:txBody>
      </p:sp>
      <p:sp>
        <p:nvSpPr>
          <p:cNvPr id="21" name="Slide Number Placeholder 5">
            <a:extLst/>
          </p:cNvPr>
          <p:cNvSpPr>
            <a:spLocks noGrp="1"/>
          </p:cNvSpPr>
          <p:nvPr>
            <p:ph type="sldNum" sz="quarter" idx="10"/>
          </p:nvPr>
        </p:nvSpPr>
        <p:spPr/>
        <p:txBody>
          <a:bodyPr/>
          <a:lstStyle>
            <a:lvl1pPr>
              <a:defRPr>
                <a:solidFill>
                  <a:schemeClr val="bg1"/>
                </a:solidFill>
              </a:defRPr>
            </a:lvl1pPr>
          </a:lstStyle>
          <a:p>
            <a:pPr>
              <a:defRPr/>
            </a:pPr>
            <a:fld id="{6B08FB46-4A9A-4716-9C76-34784024BA62}" type="slidenum">
              <a:rPr lang="en-US"/>
              <a:pPr>
                <a:defRPr/>
              </a:pPr>
              <a:t>‹#›</a:t>
            </a:fld>
            <a:endParaRPr lang="en-US" dirty="0"/>
          </a:p>
        </p:txBody>
      </p:sp>
    </p:spTree>
    <p:extLst>
      <p:ext uri="{BB962C8B-B14F-4D97-AF65-F5344CB8AC3E}">
        <p14:creationId xmlns:p14="http://schemas.microsoft.com/office/powerpoint/2010/main" val="33404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Gra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4D9F8-D2F8-412B-8467-F3A1A6B4A5F0}"/>
              </a:ext>
            </a:extLst>
          </p:cNvPr>
          <p:cNvSpPr>
            <a:spLocks noGrp="1"/>
          </p:cNvSpPr>
          <p:nvPr>
            <p:ph type="title"/>
          </p:nvPr>
        </p:nvSpPr>
        <p:spPr>
          <a:xfrm>
            <a:off x="495300" y="1409700"/>
            <a:ext cx="8382000" cy="2438401"/>
          </a:xfrm>
        </p:spPr>
        <p:txBody>
          <a:bodyPr tIns="0" anchor="t"/>
          <a:lstStyle>
            <a:lvl1pPr>
              <a:lnSpc>
                <a:spcPct val="80000"/>
              </a:lnSpc>
              <a:defRPr lang="en-US" sz="4400" b="0" kern="1200" cap="all" baseline="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64BA69-0C36-44D3-95D1-C8122369423E}"/>
              </a:ext>
            </a:extLst>
          </p:cNvPr>
          <p:cNvSpPr>
            <a:spLocks noGrp="1"/>
          </p:cNvSpPr>
          <p:nvPr>
            <p:ph type="body" idx="1"/>
          </p:nvPr>
        </p:nvSpPr>
        <p:spPr>
          <a:xfrm>
            <a:off x="495300" y="3848101"/>
            <a:ext cx="5600700" cy="2019300"/>
          </a:xfrm>
        </p:spPr>
        <p:txBody>
          <a:bodyPr/>
          <a:lstStyle>
            <a:lvl1pPr marL="0" indent="0">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xmlns="" id="{7C9446BA-0FD3-4FFF-B220-7298D3F88A4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dirty="0"/>
          </a:p>
        </p:txBody>
      </p:sp>
      <p:pic>
        <p:nvPicPr>
          <p:cNvPr id="7" name="Graphic 6">
            <a:extLst>
              <a:ext uri="{FF2B5EF4-FFF2-40B4-BE49-F238E27FC236}">
                <a16:creationId xmlns:a16="http://schemas.microsoft.com/office/drawing/2014/main" xmlns="" id="{554CFFDD-05DC-402C-8089-120C9C2FE86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697471585"/>
      </p:ext>
    </p:extLst>
  </p:cSld>
  <p:clrMapOvr>
    <a:masterClrMapping/>
  </p:clrMapOvr>
  <p:extLst mod="1">
    <p:ext uri="{DCECCB84-F9BA-43D5-87BE-67443E8EF086}">
      <p15:sldGuideLst xmlns:p15="http://schemas.microsoft.com/office/powerpoint/2012/main" xmlns="">
        <p15:guide id="1" pos="55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4D9F8-D2F8-412B-8467-F3A1A6B4A5F0}"/>
              </a:ext>
            </a:extLst>
          </p:cNvPr>
          <p:cNvSpPr>
            <a:spLocks noGrp="1"/>
          </p:cNvSpPr>
          <p:nvPr>
            <p:ph type="title"/>
          </p:nvPr>
        </p:nvSpPr>
        <p:spPr>
          <a:xfrm>
            <a:off x="495300" y="3848099"/>
            <a:ext cx="8382000" cy="1257301"/>
          </a:xfrm>
        </p:spPr>
        <p:txBody>
          <a:bodyPr tIns="0" anchor="t"/>
          <a:lstStyle>
            <a:lvl1pPr>
              <a:lnSpc>
                <a:spcPct val="8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64BA69-0C36-44D3-95D1-C8122369423E}"/>
              </a:ext>
            </a:extLst>
          </p:cNvPr>
          <p:cNvSpPr>
            <a:spLocks noGrp="1"/>
          </p:cNvSpPr>
          <p:nvPr>
            <p:ph type="body" idx="1"/>
          </p:nvPr>
        </p:nvSpPr>
        <p:spPr>
          <a:xfrm>
            <a:off x="495300" y="5105400"/>
            <a:ext cx="8382000" cy="1257301"/>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xmlns="" id="{7C9446BA-0FD3-4FFF-B220-7298D3F88A4C}"/>
              </a:ext>
            </a:extLst>
          </p:cNvPr>
          <p:cNvSpPr>
            <a:spLocks noGrp="1"/>
          </p:cNvSpPr>
          <p:nvPr>
            <p:ph type="sldNum" sz="quarter" idx="12"/>
          </p:nvPr>
        </p:nvSpPr>
        <p:spPr/>
        <p:txBody>
          <a:bodyPr/>
          <a:lstStyle>
            <a:lvl1pPr>
              <a:defRPr>
                <a:solidFill>
                  <a:schemeClr val="accent3"/>
                </a:solidFill>
              </a:defRPr>
            </a:lvl1pPr>
          </a:lstStyle>
          <a:p>
            <a:fld id="{7B94EC18-1D2B-4535-B738-0E53AFE26620}" type="slidenum">
              <a:rPr lang="en-US" smtClean="0"/>
              <a:pPr/>
              <a:t>‹#›</a:t>
            </a:fld>
            <a:endParaRPr lang="en-US" dirty="0"/>
          </a:p>
        </p:txBody>
      </p:sp>
      <p:pic>
        <p:nvPicPr>
          <p:cNvPr id="7" name="Graphic 6">
            <a:extLst>
              <a:ext uri="{FF2B5EF4-FFF2-40B4-BE49-F238E27FC236}">
                <a16:creationId xmlns:a16="http://schemas.microsoft.com/office/drawing/2014/main" xmlns=""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96237" y="6528244"/>
            <a:ext cx="1143000" cy="213769"/>
          </a:xfrm>
          <a:prstGeom prst="rect">
            <a:avLst/>
          </a:prstGeom>
        </p:spPr>
      </p:pic>
      <p:sp>
        <p:nvSpPr>
          <p:cNvPr id="11" name="Picture Placeholder 10">
            <a:extLst>
              <a:ext uri="{FF2B5EF4-FFF2-40B4-BE49-F238E27FC236}">
                <a16:creationId xmlns:a16="http://schemas.microsoft.com/office/drawing/2014/main" xmlns="" id="{9AAC5B92-BD5C-40B8-8837-AA1A4971E6F0}"/>
              </a:ext>
            </a:extLst>
          </p:cNvPr>
          <p:cNvSpPr>
            <a:spLocks noGrp="1"/>
          </p:cNvSpPr>
          <p:nvPr>
            <p:ph type="pic" sz="quarter" idx="13"/>
          </p:nvPr>
        </p:nvSpPr>
        <p:spPr>
          <a:xfrm>
            <a:off x="0" y="0"/>
            <a:ext cx="12192000" cy="34290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2755543606"/>
      </p:ext>
    </p:extLst>
  </p:cSld>
  <p:clrMapOvr>
    <a:masterClrMapping/>
  </p:clrMapOvr>
  <p:extLst mod="1">
    <p:ext uri="{DCECCB84-F9BA-43D5-87BE-67443E8EF086}">
      <p15:sldGuideLst xmlns:p15="http://schemas.microsoft.com/office/powerpoint/2012/main" xmlns="">
        <p15:guide id="1" orient="horz" pos="3216">
          <p15:clr>
            <a:srgbClr val="FBAE40"/>
          </p15:clr>
        </p15:guide>
        <p15:guide id="2" pos="55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5 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4D9F8-D2F8-412B-8467-F3A1A6B4A5F0}"/>
              </a:ext>
            </a:extLst>
          </p:cNvPr>
          <p:cNvSpPr>
            <a:spLocks noGrp="1"/>
          </p:cNvSpPr>
          <p:nvPr>
            <p:ph type="title"/>
          </p:nvPr>
        </p:nvSpPr>
        <p:spPr>
          <a:xfrm>
            <a:off x="495300" y="3848099"/>
            <a:ext cx="8382000" cy="1257301"/>
          </a:xfrm>
        </p:spPr>
        <p:txBody>
          <a:bodyPr tIns="0" anchor="t"/>
          <a:lstStyle>
            <a:lvl1pPr>
              <a:lnSpc>
                <a:spcPct val="8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64BA69-0C36-44D3-95D1-C8122369423E}"/>
              </a:ext>
            </a:extLst>
          </p:cNvPr>
          <p:cNvSpPr>
            <a:spLocks noGrp="1"/>
          </p:cNvSpPr>
          <p:nvPr>
            <p:ph type="body" idx="1"/>
          </p:nvPr>
        </p:nvSpPr>
        <p:spPr>
          <a:xfrm>
            <a:off x="495299" y="5105400"/>
            <a:ext cx="8381999" cy="1257301"/>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xmlns="" id="{7C9446BA-0FD3-4FFF-B220-7298D3F88A4C}"/>
              </a:ext>
            </a:extLst>
          </p:cNvPr>
          <p:cNvSpPr>
            <a:spLocks noGrp="1"/>
          </p:cNvSpPr>
          <p:nvPr>
            <p:ph type="sldNum" sz="quarter" idx="12"/>
          </p:nvPr>
        </p:nvSpPr>
        <p:spPr/>
        <p:txBody>
          <a:bodyPr/>
          <a:lstStyle>
            <a:lvl1pPr>
              <a:defRPr>
                <a:solidFill>
                  <a:schemeClr val="accent3"/>
                </a:solidFill>
              </a:defRPr>
            </a:lvl1pPr>
          </a:lstStyle>
          <a:p>
            <a:fld id="{7B94EC18-1D2B-4535-B738-0E53AFE26620}" type="slidenum">
              <a:rPr lang="en-US" smtClean="0"/>
              <a:pPr/>
              <a:t>‹#›</a:t>
            </a:fld>
            <a:endParaRPr lang="en-US" dirty="0"/>
          </a:p>
        </p:txBody>
      </p:sp>
      <p:pic>
        <p:nvPicPr>
          <p:cNvPr id="7" name="Graphic 6">
            <a:extLst>
              <a:ext uri="{FF2B5EF4-FFF2-40B4-BE49-F238E27FC236}">
                <a16:creationId xmlns:a16="http://schemas.microsoft.com/office/drawing/2014/main" xmlns=""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96237" y="6528244"/>
            <a:ext cx="1143000" cy="213769"/>
          </a:xfrm>
          <a:prstGeom prst="rect">
            <a:avLst/>
          </a:prstGeom>
        </p:spPr>
      </p:pic>
      <p:sp>
        <p:nvSpPr>
          <p:cNvPr id="11" name="Picture Placeholder 10">
            <a:extLst>
              <a:ext uri="{FF2B5EF4-FFF2-40B4-BE49-F238E27FC236}">
                <a16:creationId xmlns:a16="http://schemas.microsoft.com/office/drawing/2014/main" xmlns="" id="{9AAC5B92-BD5C-40B8-8837-AA1A4971E6F0}"/>
              </a:ext>
            </a:extLst>
          </p:cNvPr>
          <p:cNvSpPr>
            <a:spLocks noGrp="1"/>
          </p:cNvSpPr>
          <p:nvPr>
            <p:ph type="pic" sz="quarter" idx="13"/>
          </p:nvPr>
        </p:nvSpPr>
        <p:spPr>
          <a:xfrm>
            <a:off x="0" y="-2"/>
            <a:ext cx="2395728" cy="3429000"/>
          </a:xfrm>
          <a:pattFill prst="wdUpDiag">
            <a:fgClr>
              <a:schemeClr val="bg2"/>
            </a:fgClr>
            <a:bgClr>
              <a:schemeClr val="bg1"/>
            </a:bgClr>
          </a:pattFill>
        </p:spPr>
        <p:txBody>
          <a:bodyPr/>
          <a:lstStyle/>
          <a:p>
            <a:r>
              <a:rPr lang="en-US" dirty="0"/>
              <a:t>Click icon to add picture</a:t>
            </a:r>
          </a:p>
        </p:txBody>
      </p:sp>
      <p:sp>
        <p:nvSpPr>
          <p:cNvPr id="8" name="Picture Placeholder 10">
            <a:extLst>
              <a:ext uri="{FF2B5EF4-FFF2-40B4-BE49-F238E27FC236}">
                <a16:creationId xmlns:a16="http://schemas.microsoft.com/office/drawing/2014/main" xmlns="" id="{80D7819A-630E-44DC-929F-933490774837}"/>
              </a:ext>
            </a:extLst>
          </p:cNvPr>
          <p:cNvSpPr>
            <a:spLocks noGrp="1"/>
          </p:cNvSpPr>
          <p:nvPr>
            <p:ph type="pic" sz="quarter" idx="14"/>
          </p:nvPr>
        </p:nvSpPr>
        <p:spPr>
          <a:xfrm>
            <a:off x="2448189" y="-2"/>
            <a:ext cx="2395728" cy="3429000"/>
          </a:xfrm>
          <a:pattFill prst="wdUpDiag">
            <a:fgClr>
              <a:schemeClr val="bg2"/>
            </a:fgClr>
            <a:bgClr>
              <a:schemeClr val="bg1"/>
            </a:bgClr>
          </a:pattFill>
        </p:spPr>
        <p:txBody>
          <a:bodyPr/>
          <a:lstStyle/>
          <a:p>
            <a:r>
              <a:rPr lang="en-US" dirty="0"/>
              <a:t>Click icon to add picture</a:t>
            </a:r>
          </a:p>
        </p:txBody>
      </p:sp>
      <p:sp>
        <p:nvSpPr>
          <p:cNvPr id="9" name="Picture Placeholder 10">
            <a:extLst>
              <a:ext uri="{FF2B5EF4-FFF2-40B4-BE49-F238E27FC236}">
                <a16:creationId xmlns:a16="http://schemas.microsoft.com/office/drawing/2014/main" xmlns="" id="{86C7584E-D951-44B3-B6A7-50BBD18EEA03}"/>
              </a:ext>
            </a:extLst>
          </p:cNvPr>
          <p:cNvSpPr>
            <a:spLocks noGrp="1"/>
          </p:cNvSpPr>
          <p:nvPr>
            <p:ph type="pic" sz="quarter" idx="15"/>
          </p:nvPr>
        </p:nvSpPr>
        <p:spPr>
          <a:xfrm>
            <a:off x="4896378" y="-2"/>
            <a:ext cx="2395728" cy="3429000"/>
          </a:xfrm>
          <a:pattFill prst="wdUpDiag">
            <a:fgClr>
              <a:schemeClr val="bg2"/>
            </a:fgClr>
            <a:bgClr>
              <a:schemeClr val="bg1"/>
            </a:bgClr>
          </a:pattFill>
        </p:spPr>
        <p:txBody>
          <a:bodyPr/>
          <a:lstStyle/>
          <a:p>
            <a:r>
              <a:rPr lang="en-US" dirty="0"/>
              <a:t>Click icon to add picture</a:t>
            </a:r>
          </a:p>
        </p:txBody>
      </p:sp>
      <p:sp>
        <p:nvSpPr>
          <p:cNvPr id="10" name="Picture Placeholder 10">
            <a:extLst>
              <a:ext uri="{FF2B5EF4-FFF2-40B4-BE49-F238E27FC236}">
                <a16:creationId xmlns:a16="http://schemas.microsoft.com/office/drawing/2014/main" xmlns="" id="{2B80078C-A569-4E2A-801C-5381A518F109}"/>
              </a:ext>
            </a:extLst>
          </p:cNvPr>
          <p:cNvSpPr>
            <a:spLocks noGrp="1"/>
          </p:cNvSpPr>
          <p:nvPr>
            <p:ph type="pic" sz="quarter" idx="16"/>
          </p:nvPr>
        </p:nvSpPr>
        <p:spPr>
          <a:xfrm>
            <a:off x="9792756" y="-2"/>
            <a:ext cx="2395728" cy="3429000"/>
          </a:xfrm>
          <a:pattFill prst="wdUpDiag">
            <a:fgClr>
              <a:schemeClr val="bg2"/>
            </a:fgClr>
            <a:bgClr>
              <a:schemeClr val="bg1"/>
            </a:bgClr>
          </a:pattFill>
        </p:spPr>
        <p:txBody>
          <a:bodyPr/>
          <a:lstStyle/>
          <a:p>
            <a:r>
              <a:rPr lang="en-US" dirty="0"/>
              <a:t>Click icon to add picture</a:t>
            </a:r>
          </a:p>
        </p:txBody>
      </p:sp>
      <p:sp>
        <p:nvSpPr>
          <p:cNvPr id="12" name="Picture Placeholder 10">
            <a:extLst>
              <a:ext uri="{FF2B5EF4-FFF2-40B4-BE49-F238E27FC236}">
                <a16:creationId xmlns:a16="http://schemas.microsoft.com/office/drawing/2014/main" xmlns="" id="{83DF5146-688C-4FB5-8042-A8DDBF6B6224}"/>
              </a:ext>
            </a:extLst>
          </p:cNvPr>
          <p:cNvSpPr>
            <a:spLocks noGrp="1"/>
          </p:cNvSpPr>
          <p:nvPr>
            <p:ph type="pic" sz="quarter" idx="17"/>
          </p:nvPr>
        </p:nvSpPr>
        <p:spPr>
          <a:xfrm>
            <a:off x="7344567" y="-2"/>
            <a:ext cx="2395728" cy="3429000"/>
          </a:xfrm>
          <a:pattFill prst="wdUpDiag">
            <a:fgClr>
              <a:schemeClr val="bg2"/>
            </a:fgClr>
            <a:bgClr>
              <a:schemeClr val="bg1"/>
            </a:bgClr>
          </a:pattFill>
        </p:spPr>
        <p:txBody>
          <a:bodyPr/>
          <a:lstStyle/>
          <a:p>
            <a:r>
              <a:rPr lang="en-US" dirty="0"/>
              <a:t>Click icon to add picture</a:t>
            </a:r>
          </a:p>
        </p:txBody>
      </p:sp>
    </p:spTree>
    <p:extLst>
      <p:ext uri="{BB962C8B-B14F-4D97-AF65-F5344CB8AC3E}">
        <p14:creationId xmlns:p14="http://schemas.microsoft.com/office/powerpoint/2010/main" val="2413197276"/>
      </p:ext>
    </p:extLst>
  </p:cSld>
  <p:clrMapOvr>
    <a:masterClrMapping/>
  </p:clrMapOvr>
  <p:extLst mod="1">
    <p:ext uri="{DCECCB84-F9BA-43D5-87BE-67443E8EF086}">
      <p15:sldGuideLst xmlns:p15="http://schemas.microsoft.com/office/powerpoint/2012/main" xmlns="">
        <p15:guide id="1" orient="horz" pos="3216">
          <p15:clr>
            <a:srgbClr val="FBAE40"/>
          </p15:clr>
        </p15:guide>
        <p15:guide id="2" pos="55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 Icons">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4D9F8-D2F8-412B-8467-F3A1A6B4A5F0}"/>
              </a:ext>
            </a:extLst>
          </p:cNvPr>
          <p:cNvSpPr>
            <a:spLocks noGrp="1"/>
          </p:cNvSpPr>
          <p:nvPr>
            <p:ph type="title"/>
          </p:nvPr>
        </p:nvSpPr>
        <p:spPr>
          <a:xfrm>
            <a:off x="495300" y="3429001"/>
            <a:ext cx="8382000" cy="1447799"/>
          </a:xfrm>
        </p:spPr>
        <p:txBody>
          <a:bodyPr tIns="0" anchor="t"/>
          <a:lstStyle>
            <a:lvl1pPr>
              <a:lnSpc>
                <a:spcPct val="80000"/>
              </a:lnSpc>
              <a:defRPr sz="4400" b="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64BA69-0C36-44D3-95D1-C8122369423E}"/>
              </a:ext>
            </a:extLst>
          </p:cNvPr>
          <p:cNvSpPr>
            <a:spLocks noGrp="1"/>
          </p:cNvSpPr>
          <p:nvPr>
            <p:ph type="body" idx="1"/>
          </p:nvPr>
        </p:nvSpPr>
        <p:spPr>
          <a:xfrm>
            <a:off x="495300" y="4876800"/>
            <a:ext cx="8382000" cy="1485901"/>
          </a:xfrm>
        </p:spPr>
        <p:txBody>
          <a:bodyPr tIns="18288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xmlns="" id="{7C9446BA-0FD3-4FFF-B220-7298D3F88A4C}"/>
              </a:ext>
            </a:extLst>
          </p:cNvPr>
          <p:cNvSpPr>
            <a:spLocks noGrp="1"/>
          </p:cNvSpPr>
          <p:nvPr>
            <p:ph type="sldNum" sz="quarter" idx="12"/>
          </p:nvPr>
        </p:nvSpPr>
        <p:spPr/>
        <p:txBody>
          <a:bodyPr/>
          <a:lstStyle>
            <a:lvl1pPr>
              <a:defRPr>
                <a:solidFill>
                  <a:schemeClr val="bg1"/>
                </a:solidFill>
              </a:defRPr>
            </a:lvl1pPr>
          </a:lstStyle>
          <a:p>
            <a:fld id="{7B94EC18-1D2B-4535-B738-0E53AFE26620}" type="slidenum">
              <a:rPr lang="en-US" smtClean="0"/>
              <a:pPr/>
              <a:t>‹#›</a:t>
            </a:fld>
            <a:endParaRPr lang="en-US" dirty="0"/>
          </a:p>
        </p:txBody>
      </p:sp>
      <p:pic>
        <p:nvPicPr>
          <p:cNvPr id="8" name="Graphic 7">
            <a:extLst>
              <a:ext uri="{FF2B5EF4-FFF2-40B4-BE49-F238E27FC236}">
                <a16:creationId xmlns:a16="http://schemas.microsoft.com/office/drawing/2014/main" xmlns="" id="{CAB2A323-0749-4F5A-9A71-D373C17ED9C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4204971283"/>
      </p:ext>
    </p:extLst>
  </p:cSld>
  <p:clrMapOvr>
    <a:masterClrMapping/>
  </p:clrMapOvr>
  <p:extLst mod="1">
    <p:ext uri="{DCECCB84-F9BA-43D5-87BE-67443E8EF086}">
      <p15:sldGuideLst xmlns:p15="http://schemas.microsoft.com/office/powerpoint/2012/main" xmlns="">
        <p15:guide id="1" orient="horz" pos="3072">
          <p15:clr>
            <a:srgbClr val="FBAE40"/>
          </p15:clr>
        </p15:guide>
        <p15:guide id="2" pos="55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large Ico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B4D9F8-D2F8-412B-8467-F3A1A6B4A5F0}"/>
              </a:ext>
            </a:extLst>
          </p:cNvPr>
          <p:cNvSpPr>
            <a:spLocks noGrp="1"/>
          </p:cNvSpPr>
          <p:nvPr>
            <p:ph type="title"/>
          </p:nvPr>
        </p:nvSpPr>
        <p:spPr>
          <a:xfrm>
            <a:off x="495300" y="1409699"/>
            <a:ext cx="5600700" cy="2019301"/>
          </a:xfrm>
        </p:spPr>
        <p:txBody>
          <a:bodyPr tIns="0" anchor="t"/>
          <a:lstStyle>
            <a:lvl1pPr>
              <a:lnSpc>
                <a:spcPct val="80000"/>
              </a:lnSpc>
              <a:defRPr sz="4400" b="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64BA69-0C36-44D3-95D1-C8122369423E}"/>
              </a:ext>
            </a:extLst>
          </p:cNvPr>
          <p:cNvSpPr>
            <a:spLocks noGrp="1"/>
          </p:cNvSpPr>
          <p:nvPr>
            <p:ph type="body" idx="1"/>
          </p:nvPr>
        </p:nvSpPr>
        <p:spPr>
          <a:xfrm>
            <a:off x="495300" y="3848101"/>
            <a:ext cx="5600700" cy="2019300"/>
          </a:xfrm>
        </p:spPr>
        <p:txBody>
          <a:bodyPr tIns="18288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xmlns="" id="{7C9446BA-0FD3-4FFF-B220-7298D3F88A4C}"/>
              </a:ext>
            </a:extLst>
          </p:cNvPr>
          <p:cNvSpPr>
            <a:spLocks noGrp="1"/>
          </p:cNvSpPr>
          <p:nvPr>
            <p:ph type="sldNum" sz="quarter" idx="12"/>
          </p:nvPr>
        </p:nvSpPr>
        <p:spPr/>
        <p:txBody>
          <a:bodyPr/>
          <a:lstStyle>
            <a:lvl1pPr>
              <a:defRPr>
                <a:solidFill>
                  <a:schemeClr val="tx1"/>
                </a:solidFill>
              </a:defRPr>
            </a:lvl1pPr>
          </a:lstStyle>
          <a:p>
            <a:fld id="{7B94EC18-1D2B-4535-B738-0E53AFE26620}" type="slidenum">
              <a:rPr lang="en-US" smtClean="0"/>
              <a:pPr/>
              <a:t>‹#›</a:t>
            </a:fld>
            <a:endParaRPr lang="en-US" dirty="0"/>
          </a:p>
        </p:txBody>
      </p:sp>
      <p:pic>
        <p:nvPicPr>
          <p:cNvPr id="7" name="Graphic 6">
            <a:extLst>
              <a:ext uri="{FF2B5EF4-FFF2-40B4-BE49-F238E27FC236}">
                <a16:creationId xmlns:a16="http://schemas.microsoft.com/office/drawing/2014/main" xmlns="" id="{7546317B-3751-4D87-BA2D-3B5F59761950}"/>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96237" y="6528244"/>
            <a:ext cx="1143000" cy="213769"/>
          </a:xfrm>
          <a:prstGeom prst="rect">
            <a:avLst/>
          </a:prstGeom>
        </p:spPr>
      </p:pic>
    </p:spTree>
    <p:extLst>
      <p:ext uri="{BB962C8B-B14F-4D97-AF65-F5344CB8AC3E}">
        <p14:creationId xmlns:p14="http://schemas.microsoft.com/office/powerpoint/2010/main" val="3584539837"/>
      </p:ext>
    </p:extLst>
  </p:cSld>
  <p:clrMapOvr>
    <a:masterClrMapping/>
  </p:clrMapOvr>
  <p:extLst mod="1">
    <p:ext uri="{DCECCB84-F9BA-43D5-87BE-67443E8EF086}">
      <p15:sldGuideLst xmlns:p15="http://schemas.microsoft.com/office/powerpoint/2012/main" xmlns="">
        <p15:guide id="1" orient="horz" pos="3072">
          <p15:clr>
            <a:srgbClr val="FBAE40"/>
          </p15:clr>
        </p15:guide>
        <p15:guide id="2" pos="55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D5431E2-DC1C-4926-9681-B5EB493CA4A1}"/>
              </a:ext>
            </a:extLst>
          </p:cNvPr>
          <p:cNvSpPr>
            <a:spLocks noGrp="1"/>
          </p:cNvSpPr>
          <p:nvPr>
            <p:ph type="title"/>
          </p:nvPr>
        </p:nvSpPr>
        <p:spPr>
          <a:xfrm>
            <a:off x="495299" y="495300"/>
            <a:ext cx="11201401" cy="4191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43AB30FB-4B8F-4B77-AC4C-E2E31B21423D}"/>
              </a:ext>
            </a:extLst>
          </p:cNvPr>
          <p:cNvSpPr>
            <a:spLocks noGrp="1"/>
          </p:cNvSpPr>
          <p:nvPr>
            <p:ph type="body" idx="1"/>
          </p:nvPr>
        </p:nvSpPr>
        <p:spPr>
          <a:xfrm>
            <a:off x="495299" y="1409700"/>
            <a:ext cx="11201401" cy="445770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xmlns="" id="{9C9C61BD-1A56-4C96-8300-B2F24AEB8A0E}"/>
              </a:ext>
            </a:extLst>
          </p:cNvPr>
          <p:cNvSpPr>
            <a:spLocks noGrp="1"/>
          </p:cNvSpPr>
          <p:nvPr>
            <p:ph type="ftr" sz="quarter" idx="3"/>
          </p:nvPr>
        </p:nvSpPr>
        <p:spPr>
          <a:xfrm>
            <a:off x="495299" y="6480164"/>
            <a:ext cx="5600702" cy="237617"/>
          </a:xfrm>
          <a:prstGeom prst="rect">
            <a:avLst/>
          </a:prstGeom>
        </p:spPr>
        <p:txBody>
          <a:bodyPr vert="horz" lIns="0" tIns="0" rIns="0" bIns="0" rtlCol="0" anchor="b">
            <a:noAutofit/>
          </a:bodyPr>
          <a:lstStyle>
            <a:lvl1pPr algn="l">
              <a:defRPr sz="1000" b="1">
                <a:solidFill>
                  <a:schemeClr val="accent3"/>
                </a:solidFill>
              </a:defRPr>
            </a:lvl1pPr>
          </a:lstStyle>
          <a:p>
            <a:r>
              <a:rPr lang="en-US" dirty="0"/>
              <a:t>Footer, Arial Bold 10pt</a:t>
            </a:r>
          </a:p>
        </p:txBody>
      </p:sp>
      <p:sp>
        <p:nvSpPr>
          <p:cNvPr id="6" name="Slide Number Placeholder 5">
            <a:extLst>
              <a:ext uri="{FF2B5EF4-FFF2-40B4-BE49-F238E27FC236}">
                <a16:creationId xmlns:a16="http://schemas.microsoft.com/office/drawing/2014/main" xmlns="" id="{7B471868-C853-40C5-8660-D23F908B5BC5}"/>
              </a:ext>
            </a:extLst>
          </p:cNvPr>
          <p:cNvSpPr>
            <a:spLocks noGrp="1"/>
          </p:cNvSpPr>
          <p:nvPr>
            <p:ph type="sldNum" sz="quarter" idx="4"/>
          </p:nvPr>
        </p:nvSpPr>
        <p:spPr>
          <a:xfrm>
            <a:off x="11199755" y="6480164"/>
            <a:ext cx="496945" cy="237617"/>
          </a:xfrm>
          <a:prstGeom prst="rect">
            <a:avLst/>
          </a:prstGeom>
        </p:spPr>
        <p:txBody>
          <a:bodyPr vert="horz" lIns="0" tIns="0" rIns="0" bIns="0" rtlCol="0" anchor="b">
            <a:noAutofit/>
          </a:bodyPr>
          <a:lstStyle>
            <a:lvl1pPr algn="r">
              <a:defRPr sz="1000" b="1">
                <a:solidFill>
                  <a:schemeClr val="accent3"/>
                </a:solidFill>
              </a:defRPr>
            </a:lvl1pPr>
          </a:lstStyle>
          <a:p>
            <a:fld id="{7B94EC18-1D2B-4535-B738-0E53AFE26620}" type="slidenum">
              <a:rPr lang="en-US" smtClean="0"/>
              <a:pPr/>
              <a:t>‹#›</a:t>
            </a:fld>
            <a:endParaRPr lang="en-US" dirty="0"/>
          </a:p>
        </p:txBody>
      </p:sp>
      <p:sp>
        <p:nvSpPr>
          <p:cNvPr id="36" name="Rectangle 23">
            <a:extLst>
              <a:ext uri="{FF2B5EF4-FFF2-40B4-BE49-F238E27FC236}">
                <a16:creationId xmlns:a16="http://schemas.microsoft.com/office/drawing/2014/main" xmlns="" id="{D7686E33-694A-4833-A47B-FAB757D25342}"/>
              </a:ext>
            </a:extLst>
          </p:cNvPr>
          <p:cNvSpPr>
            <a:spLocks noChangeArrowheads="1"/>
          </p:cNvSpPr>
          <p:nvPr userDrawn="1"/>
        </p:nvSpPr>
        <p:spPr bwMode="auto">
          <a:xfrm>
            <a:off x="6594837" y="6478016"/>
            <a:ext cx="4118435" cy="215444"/>
          </a:xfrm>
          <a:prstGeom prst="rect">
            <a:avLst/>
          </a:prstGeom>
          <a:noFill/>
          <a:ln>
            <a:noFill/>
          </a:ln>
          <a:extLst/>
        </p:spPr>
        <p:txBody>
          <a:bodyPr wrap="none" lIns="0" tIns="0" rIns="0" bIns="0" anchor="b">
            <a:no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800" dirty="0">
                <a:solidFill>
                  <a:schemeClr val="accent3"/>
                </a:solidFill>
                <a:latin typeface="+mn-lt"/>
                <a:cs typeface="Arial" panose="020B0604020202020204" pitchFamily="34" charset="0"/>
              </a:rPr>
              <a:t>Honeywell Confidential - ©2019 by Honeywell International Inc. All rights reserved.</a:t>
            </a:r>
          </a:p>
        </p:txBody>
      </p:sp>
    </p:spTree>
    <p:extLst>
      <p:ext uri="{BB962C8B-B14F-4D97-AF65-F5344CB8AC3E}">
        <p14:creationId xmlns:p14="http://schemas.microsoft.com/office/powerpoint/2010/main" val="3586855005"/>
      </p:ext>
    </p:extLst>
  </p:cSld>
  <p:clrMap bg1="lt1" tx1="dk1" bg2="lt2" tx2="dk2" accent1="accent1" accent2="accent2" accent3="accent3" accent4="accent4" accent5="accent5" accent6="accent6" hlink="hlink" folHlink="folHlink"/>
  <p:sldLayoutIdLst>
    <p:sldLayoutId id="2147495110" r:id="rId1"/>
    <p:sldLayoutId id="2147495111" r:id="rId2"/>
    <p:sldLayoutId id="2147495112" r:id="rId3"/>
    <p:sldLayoutId id="2147495113" r:id="rId4"/>
    <p:sldLayoutId id="2147495114" r:id="rId5"/>
    <p:sldLayoutId id="2147495115" r:id="rId6"/>
    <p:sldLayoutId id="2147495116" r:id="rId7"/>
    <p:sldLayoutId id="2147495117" r:id="rId8"/>
    <p:sldLayoutId id="2147495118" r:id="rId9"/>
    <p:sldLayoutId id="2147495119" r:id="rId10"/>
    <p:sldLayoutId id="2147495120" r:id="rId11"/>
    <p:sldLayoutId id="2147495121" r:id="rId12"/>
    <p:sldLayoutId id="2147495122" r:id="rId13"/>
    <p:sldLayoutId id="2147495123" r:id="rId14"/>
    <p:sldLayoutId id="2147495124" r:id="rId15"/>
    <p:sldLayoutId id="2147495125" r:id="rId16"/>
    <p:sldLayoutId id="2147495126" r:id="rId17"/>
    <p:sldLayoutId id="2147495127" r:id="rId18"/>
    <p:sldLayoutId id="2147495128" r:id="rId19"/>
    <p:sldLayoutId id="2147495129" r:id="rId20"/>
    <p:sldLayoutId id="2147495130" r:id="rId21"/>
    <p:sldLayoutId id="2147495131" r:id="rId22"/>
    <p:sldLayoutId id="2147495132" r:id="rId23"/>
    <p:sldLayoutId id="2147495133" r:id="rId24"/>
    <p:sldLayoutId id="2147495134" r:id="rId25"/>
    <p:sldLayoutId id="2147495135" r:id="rId26"/>
    <p:sldLayoutId id="2147495136" r:id="rId27"/>
    <p:sldLayoutId id="2147495137" r:id="rId28"/>
    <p:sldLayoutId id="2147495138" r:id="rId29"/>
    <p:sldLayoutId id="2147495139" r:id="rId30"/>
    <p:sldLayoutId id="2147495140" r:id="rId31"/>
    <p:sldLayoutId id="2147495141" r:id="rId32"/>
    <p:sldLayoutId id="2147495142" r:id="rId33"/>
    <p:sldLayoutId id="2147495143" r:id="rId34"/>
    <p:sldLayoutId id="2147495144" r:id="rId35"/>
    <p:sldLayoutId id="2147495145" r:id="rId36"/>
    <p:sldLayoutId id="2147495146" r:id="rId37"/>
    <p:sldLayoutId id="2147495147" r:id="rId38"/>
    <p:sldLayoutId id="2147495150" r:id="rId39"/>
    <p:sldLayoutId id="2147495152" r:id="rId40"/>
  </p:sldLayoutIdLst>
  <p:hf hdr="0"/>
  <p:txStyles>
    <p:title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mn-lt"/>
          <a:ea typeface="+mn-ea"/>
          <a:cs typeface="+mn-cs"/>
        </a:defRPr>
      </a:lvl2pPr>
      <a:lvl3pPr marL="228600" indent="-228600" algn="l" defTabSz="914400" rtl="0" eaLnBrk="1" latinLnBrk="0" hangingPunct="1">
        <a:lnSpc>
          <a:spcPct val="100000"/>
        </a:lnSpc>
        <a:spcBef>
          <a:spcPts val="0"/>
        </a:spcBef>
        <a:spcAft>
          <a:spcPts val="600"/>
        </a:spcAft>
        <a:buClr>
          <a:schemeClr val="accent1"/>
        </a:buClr>
        <a:buFont typeface="Honeywell Sans" panose="02010503040101060203" pitchFamily="50" charset="0"/>
        <a:buChar char="•"/>
        <a:defRPr sz="2000" kern="1200">
          <a:solidFill>
            <a:schemeClr val="tx1"/>
          </a:solidFill>
          <a:latin typeface="+mn-lt"/>
          <a:ea typeface="+mn-ea"/>
          <a:cs typeface="+mn-cs"/>
        </a:defRPr>
      </a:lvl3pPr>
      <a:lvl4pPr marL="460375"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00000"/>
        </a:lnSpc>
        <a:spcBef>
          <a:spcPts val="800"/>
        </a:spcBef>
        <a:spcAft>
          <a:spcPts val="1000"/>
        </a:spcAft>
        <a:buFont typeface="Arial" panose="020B0604020202020204" pitchFamily="34" charset="0"/>
        <a:buNone/>
        <a:defRPr sz="2400" b="1"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DE53C"/>
          </p15:clr>
        </p15:guide>
        <p15:guide id="2" pos="3840">
          <p15:clr>
            <a:srgbClr val="9FCC3B"/>
          </p15:clr>
        </p15:guide>
        <p15:guide id="3" orient="horz" pos="312">
          <p15:clr>
            <a:srgbClr val="9FCC3B"/>
          </p15:clr>
        </p15:guide>
        <p15:guide id="4" orient="horz" pos="4008">
          <p15:clr>
            <a:srgbClr val="FDE53C"/>
          </p15:clr>
        </p15:guide>
        <p15:guide id="6" pos="7368">
          <p15:clr>
            <a:srgbClr val="9FCC3B"/>
          </p15:clr>
        </p15:guide>
        <p15:guide id="7" orient="horz" pos="3696">
          <p15:clr>
            <a:srgbClr val="9FCC3B"/>
          </p15:clr>
        </p15:guide>
        <p15:guide id="9" orient="horz" pos="576">
          <p15:clr>
            <a:srgbClr val="9FCC3B"/>
          </p15:clr>
        </p15:guide>
        <p15:guide id="10" orient="horz" pos="888">
          <p15:clr>
            <a:srgbClr val="9FCC3B"/>
          </p15:clr>
        </p15:guide>
        <p15:guide id="11" orient="horz" pos="2304">
          <p15:clr>
            <a:srgbClr val="9FCC3B"/>
          </p15:clr>
        </p15:guide>
        <p15:guide id="12">
          <p15:clr>
            <a:srgbClr val="000000"/>
          </p15:clr>
        </p15:guide>
        <p15:guide id="13" pos="7680">
          <p15:clr>
            <a:srgbClr val="000000"/>
          </p15:clr>
        </p15:guide>
        <p15:guide id="14" orient="horz">
          <p15:clr>
            <a:srgbClr val="000000"/>
          </p15:clr>
        </p15:guide>
        <p15:guide id="15" orient="horz" pos="4320">
          <p15:clr>
            <a:srgbClr val="000000"/>
          </p15:clr>
        </p15:guide>
        <p15:guide id="16" pos="31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59A88-40BC-498F-A496-230917BC7A1C}"/>
              </a:ext>
            </a:extLst>
          </p:cNvPr>
          <p:cNvSpPr>
            <a:spLocks noGrp="1"/>
          </p:cNvSpPr>
          <p:nvPr>
            <p:ph type="ctrTitle"/>
          </p:nvPr>
        </p:nvSpPr>
        <p:spPr>
          <a:xfrm>
            <a:off x="495299" y="1409700"/>
            <a:ext cx="9960665" cy="2019300"/>
          </a:xfrm>
        </p:spPr>
        <p:txBody>
          <a:bodyPr/>
          <a:lstStyle/>
          <a:p>
            <a:pPr>
              <a:defRPr/>
            </a:pPr>
            <a:r>
              <a:rPr lang="en-US" dirty="0">
                <a:solidFill>
                  <a:schemeClr val="accent1"/>
                </a:solidFill>
              </a:rPr>
              <a:t>Environmental Compliance Assistance for Business &amp; Industry </a:t>
            </a:r>
            <a:br>
              <a:rPr lang="en-US" dirty="0">
                <a:solidFill>
                  <a:schemeClr val="accent1"/>
                </a:solidFill>
              </a:rPr>
            </a:br>
            <a:r>
              <a:rPr lang="en-US" dirty="0">
                <a:solidFill>
                  <a:schemeClr val="accent1"/>
                </a:solidFill>
              </a:rPr>
              <a:t/>
            </a:r>
            <a:br>
              <a:rPr lang="en-US" dirty="0">
                <a:solidFill>
                  <a:schemeClr val="accent1"/>
                </a:solidFill>
              </a:rPr>
            </a:br>
            <a:r>
              <a:rPr lang="en-US" dirty="0"/>
              <a:t>Energy Conservation </a:t>
            </a:r>
          </a:p>
        </p:txBody>
      </p:sp>
      <p:sp>
        <p:nvSpPr>
          <p:cNvPr id="6" name="Subtitle 5">
            <a:extLst>
              <a:ext uri="{FF2B5EF4-FFF2-40B4-BE49-F238E27FC236}">
                <a16:creationId xmlns:a16="http://schemas.microsoft.com/office/drawing/2014/main" xmlns="" id="{767286C6-EE84-49FB-80ED-89E9CA40BB62}"/>
              </a:ext>
            </a:extLst>
          </p:cNvPr>
          <p:cNvSpPr>
            <a:spLocks noGrp="1"/>
          </p:cNvSpPr>
          <p:nvPr>
            <p:ph type="subTitle" idx="1"/>
          </p:nvPr>
        </p:nvSpPr>
        <p:spPr>
          <a:xfrm>
            <a:off x="495300" y="4294108"/>
            <a:ext cx="5600700" cy="892017"/>
          </a:xfrm>
        </p:spPr>
        <p:txBody>
          <a:bodyPr/>
          <a:lstStyle/>
          <a:p>
            <a:r>
              <a:rPr lang="en-US" dirty="0"/>
              <a:t>Steven Kessler </a:t>
            </a:r>
          </a:p>
          <a:p>
            <a:pPr lvl="1"/>
            <a:r>
              <a:rPr lang="en-US" dirty="0"/>
              <a:t>Director, aero Facilities &amp; Maintenance for the Americas</a:t>
            </a:r>
          </a:p>
          <a:p>
            <a:pPr lvl="1"/>
            <a:endParaRPr lang="en-US" dirty="0"/>
          </a:p>
        </p:txBody>
      </p:sp>
      <p:sp>
        <p:nvSpPr>
          <p:cNvPr id="3" name="Date Placeholder 2">
            <a:extLst>
              <a:ext uri="{FF2B5EF4-FFF2-40B4-BE49-F238E27FC236}">
                <a16:creationId xmlns:a16="http://schemas.microsoft.com/office/drawing/2014/main" xmlns="" id="{8B72E0E4-01A1-4C54-9EE7-019C7AA102FA}"/>
              </a:ext>
            </a:extLst>
          </p:cNvPr>
          <p:cNvSpPr>
            <a:spLocks noGrp="1"/>
          </p:cNvSpPr>
          <p:nvPr>
            <p:ph type="dt" sz="half" idx="10"/>
          </p:nvPr>
        </p:nvSpPr>
        <p:spPr/>
        <p:txBody>
          <a:bodyPr/>
          <a:lstStyle/>
          <a:p>
            <a:r>
              <a:rPr lang="en-US" dirty="0"/>
              <a:t>October 29, 2019</a:t>
            </a:r>
          </a:p>
        </p:txBody>
      </p:sp>
      <p:pic>
        <p:nvPicPr>
          <p:cNvPr id="4" name="Picture 3">
            <a:extLst>
              <a:ext uri="{FF2B5EF4-FFF2-40B4-BE49-F238E27FC236}">
                <a16:creationId xmlns:a16="http://schemas.microsoft.com/office/drawing/2014/main" xmlns="" id="{A484176E-1116-4FB4-9552-01BA582BE288}"/>
              </a:ext>
            </a:extLst>
          </p:cNvPr>
          <p:cNvPicPr>
            <a:picLocks noChangeAspect="1"/>
          </p:cNvPicPr>
          <p:nvPr/>
        </p:nvPicPr>
        <p:blipFill>
          <a:blip r:embed="rId3"/>
          <a:stretch>
            <a:fillRect/>
          </a:stretch>
        </p:blipFill>
        <p:spPr>
          <a:xfrm>
            <a:off x="4087528" y="6254973"/>
            <a:ext cx="3007023" cy="453406"/>
          </a:xfrm>
          <a:prstGeom prst="rect">
            <a:avLst/>
          </a:prstGeom>
        </p:spPr>
      </p:pic>
      <p:pic>
        <p:nvPicPr>
          <p:cNvPr id="5" name="Picture 4">
            <a:extLst>
              <a:ext uri="{FF2B5EF4-FFF2-40B4-BE49-F238E27FC236}">
                <a16:creationId xmlns:a16="http://schemas.microsoft.com/office/drawing/2014/main" xmlns="" id="{C1993DC7-A14A-48AB-880F-CD52C5B82EFA}"/>
              </a:ext>
            </a:extLst>
          </p:cNvPr>
          <p:cNvPicPr>
            <a:picLocks noChangeAspect="1"/>
          </p:cNvPicPr>
          <p:nvPr/>
        </p:nvPicPr>
        <p:blipFill>
          <a:blip r:embed="rId4"/>
          <a:stretch>
            <a:fillRect/>
          </a:stretch>
        </p:blipFill>
        <p:spPr>
          <a:xfrm>
            <a:off x="3161066" y="5760958"/>
            <a:ext cx="3554957" cy="936907"/>
          </a:xfrm>
          <a:prstGeom prst="rect">
            <a:avLst/>
          </a:prstGeom>
        </p:spPr>
      </p:pic>
    </p:spTree>
    <p:extLst>
      <p:ext uri="{BB962C8B-B14F-4D97-AF65-F5344CB8AC3E}">
        <p14:creationId xmlns:p14="http://schemas.microsoft.com/office/powerpoint/2010/main" val="2499421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95299" y="495300"/>
            <a:ext cx="11201401" cy="462643"/>
          </a:xfrm>
        </p:spPr>
        <p:txBody>
          <a:bodyPr/>
          <a:lstStyle/>
          <a:p>
            <a:r>
              <a:rPr lang="en-US" altLang="en-US" dirty="0">
                <a:latin typeface="Honeywell Sans Web Black" panose="02010A03040101060203" pitchFamily="2" charset="0"/>
              </a:rPr>
              <a:t>Power Factor – Simplified </a:t>
            </a:r>
            <a:endParaRPr altLang="en-US" dirty="0">
              <a:latin typeface="Honeywell Sans Web Black" panose="02010A03040101060203" pitchFamily="2" charset="0"/>
            </a:endParaRPr>
          </a:p>
        </p:txBody>
      </p:sp>
      <p:sp>
        <p:nvSpPr>
          <p:cNvPr id="40963" name="Content Placeholder 4">
            <a:extLst>
              <a:ext uri="{FF2B5EF4-FFF2-40B4-BE49-F238E27FC236}">
                <a16:creationId xmlns:a16="http://schemas.microsoft.com/office/drawing/2014/main" xmlns="" id="{1BCD5DB7-AB78-4AD1-93F6-FABD9119FEF0}"/>
              </a:ext>
            </a:extLst>
          </p:cNvPr>
          <p:cNvSpPr>
            <a:spLocks noGrp="1"/>
          </p:cNvSpPr>
          <p:nvPr>
            <p:ph idx="1"/>
          </p:nvPr>
        </p:nvSpPr>
        <p:spPr bwMode="auto">
          <a:xfrm>
            <a:off x="495298" y="1094456"/>
            <a:ext cx="11201401" cy="47729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defRPr/>
            </a:pPr>
            <a:endParaRPr lang="en-US" altLang="en-US" dirty="0">
              <a:latin typeface="Honeywell Sans Web" panose="02010503040101060203" pitchFamily="2" charset="0"/>
            </a:endParaRPr>
          </a:p>
          <a:p>
            <a:pPr>
              <a:spcAft>
                <a:spcPct val="0"/>
              </a:spcAft>
              <a:defRPr/>
            </a:pPr>
            <a:endParaRPr lang="en-US" altLang="en-US" dirty="0">
              <a:latin typeface="Honeywell Sans Web" panose="02010503040101060203" pitchFamily="2" charset="0"/>
            </a:endParaRPr>
          </a:p>
          <a:p>
            <a:pPr marL="457200" indent="-457200">
              <a:spcAft>
                <a:spcPct val="0"/>
              </a:spcAft>
              <a:buAutoNum type="arabicPeriod"/>
              <a:defRPr/>
            </a:pPr>
            <a:endParaRPr lang="en-US" altLang="en-US" dirty="0">
              <a:latin typeface="Honeywell Sans Web" panose="02010503040101060203" pitchFamily="2" charset="0"/>
            </a:endParaRPr>
          </a:p>
          <a:p>
            <a:pPr marL="182563" indent="-182563">
              <a:spcAft>
                <a:spcPct val="0"/>
              </a:spcAft>
              <a:defRPr/>
            </a:pPr>
            <a:endParaRPr lang="en-US" altLang="en-US" dirty="0">
              <a:latin typeface="Honeywell Sans Web" panose="02010503040101060203" pitchFamily="2" charset="0"/>
            </a:endParaRPr>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p:txBody>
      </p:sp>
      <p:sp>
        <p:nvSpPr>
          <p:cNvPr id="5222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047CC1-0A1F-49D6-BA84-150BA4C30451}" type="slidenum">
              <a:rPr lang="en-US" altLang="en-US" smtClean="0">
                <a:solidFill>
                  <a:srgbClr val="FFFFFF"/>
                </a:solidFill>
                <a:ea typeface="HelveticaNeue MediumCond"/>
              </a:rPr>
              <a:pPr fontAlgn="base">
                <a:spcBef>
                  <a:spcPct val="0"/>
                </a:spcBef>
                <a:spcAft>
                  <a:spcPct val="0"/>
                </a:spcAft>
              </a:pPr>
              <a:t>9</a:t>
            </a:fld>
            <a:endParaRPr lang="en-US" altLang="en-US" dirty="0">
              <a:solidFill>
                <a:srgbClr val="FFFFFF"/>
              </a:solidFill>
              <a:ea typeface="HelveticaNeue MediumCond"/>
            </a:endParaRPr>
          </a:p>
        </p:txBody>
      </p:sp>
      <p:sp>
        <p:nvSpPr>
          <p:cNvPr id="3" name="Text Placeholder 2"/>
          <p:cNvSpPr>
            <a:spLocks noGrp="1"/>
          </p:cNvSpPr>
          <p:nvPr>
            <p:ph type="body" sz="quarter" idx="16"/>
          </p:nvPr>
        </p:nvSpPr>
        <p:spPr/>
        <p:txBody>
          <a:bodyPr/>
          <a:lstStyle/>
          <a:p>
            <a:r>
              <a:rPr lang="en-US" dirty="0"/>
              <a:t>Understanding PF%</a:t>
            </a:r>
          </a:p>
        </p:txBody>
      </p:sp>
      <p:pic>
        <p:nvPicPr>
          <p:cNvPr id="2" name="Picture 1">
            <a:extLst>
              <a:ext uri="{FF2B5EF4-FFF2-40B4-BE49-F238E27FC236}">
                <a16:creationId xmlns:a16="http://schemas.microsoft.com/office/drawing/2014/main" xmlns="" id="{9E2C888E-A29B-488D-8CC7-FB74DA71DD8D}"/>
              </a:ext>
            </a:extLst>
          </p:cNvPr>
          <p:cNvPicPr>
            <a:picLocks noChangeAspect="1"/>
          </p:cNvPicPr>
          <p:nvPr/>
        </p:nvPicPr>
        <p:blipFill>
          <a:blip r:embed="rId3"/>
          <a:stretch>
            <a:fillRect/>
          </a:stretch>
        </p:blipFill>
        <p:spPr>
          <a:xfrm>
            <a:off x="952500" y="957942"/>
            <a:ext cx="10287000" cy="4909457"/>
          </a:xfrm>
          <a:prstGeom prst="rect">
            <a:avLst/>
          </a:prstGeom>
        </p:spPr>
      </p:pic>
    </p:spTree>
    <p:extLst>
      <p:ext uri="{BB962C8B-B14F-4D97-AF65-F5344CB8AC3E}">
        <p14:creationId xmlns:p14="http://schemas.microsoft.com/office/powerpoint/2010/main" val="183601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95299" y="495300"/>
            <a:ext cx="11201401" cy="462643"/>
          </a:xfrm>
        </p:spPr>
        <p:txBody>
          <a:bodyPr/>
          <a:lstStyle/>
          <a:p>
            <a:r>
              <a:rPr lang="en-US" altLang="en-US" dirty="0">
                <a:latin typeface="Honeywell Sans Web Black" panose="02010A03040101060203" pitchFamily="2" charset="0"/>
              </a:rPr>
              <a:t>Power Factor – Simplified </a:t>
            </a:r>
            <a:endParaRPr altLang="en-US" dirty="0">
              <a:latin typeface="Honeywell Sans Web Black" panose="02010A03040101060203" pitchFamily="2" charset="0"/>
            </a:endParaRPr>
          </a:p>
        </p:txBody>
      </p:sp>
      <p:sp>
        <p:nvSpPr>
          <p:cNvPr id="40963" name="Content Placeholder 4">
            <a:extLst>
              <a:ext uri="{FF2B5EF4-FFF2-40B4-BE49-F238E27FC236}">
                <a16:creationId xmlns:a16="http://schemas.microsoft.com/office/drawing/2014/main" xmlns="" id="{1BCD5DB7-AB78-4AD1-93F6-FABD9119FEF0}"/>
              </a:ext>
            </a:extLst>
          </p:cNvPr>
          <p:cNvSpPr>
            <a:spLocks noGrp="1"/>
          </p:cNvSpPr>
          <p:nvPr>
            <p:ph idx="1"/>
          </p:nvPr>
        </p:nvSpPr>
        <p:spPr bwMode="auto">
          <a:xfrm>
            <a:off x="495298" y="1094456"/>
            <a:ext cx="11201401" cy="47729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defRPr/>
            </a:pPr>
            <a:endParaRPr lang="en-US" altLang="en-US" dirty="0">
              <a:latin typeface="Honeywell Sans Web" panose="02010503040101060203" pitchFamily="2" charset="0"/>
            </a:endParaRPr>
          </a:p>
          <a:p>
            <a:pPr>
              <a:spcAft>
                <a:spcPct val="0"/>
              </a:spcAft>
              <a:defRPr/>
            </a:pPr>
            <a:endParaRPr lang="en-US" altLang="en-US" dirty="0">
              <a:latin typeface="Honeywell Sans Web" panose="02010503040101060203" pitchFamily="2" charset="0"/>
            </a:endParaRPr>
          </a:p>
          <a:p>
            <a:pPr marL="457200" indent="-457200">
              <a:spcAft>
                <a:spcPct val="0"/>
              </a:spcAft>
              <a:buAutoNum type="arabicPeriod"/>
              <a:defRPr/>
            </a:pPr>
            <a:endParaRPr lang="en-US" altLang="en-US" dirty="0">
              <a:latin typeface="Honeywell Sans Web" panose="02010503040101060203" pitchFamily="2" charset="0"/>
            </a:endParaRPr>
          </a:p>
          <a:p>
            <a:pPr marL="182563" indent="-182563">
              <a:spcAft>
                <a:spcPct val="0"/>
              </a:spcAft>
              <a:defRPr/>
            </a:pPr>
            <a:endParaRPr lang="en-US" altLang="en-US" dirty="0">
              <a:latin typeface="Honeywell Sans Web" panose="02010503040101060203" pitchFamily="2" charset="0"/>
            </a:endParaRPr>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p:txBody>
      </p:sp>
      <p:sp>
        <p:nvSpPr>
          <p:cNvPr id="5222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047CC1-0A1F-49D6-BA84-150BA4C30451}" type="slidenum">
              <a:rPr lang="en-US" altLang="en-US" smtClean="0">
                <a:solidFill>
                  <a:srgbClr val="FFFFFF"/>
                </a:solidFill>
                <a:ea typeface="HelveticaNeue MediumCond"/>
              </a:rPr>
              <a:pPr fontAlgn="base">
                <a:spcBef>
                  <a:spcPct val="0"/>
                </a:spcBef>
                <a:spcAft>
                  <a:spcPct val="0"/>
                </a:spcAft>
              </a:pPr>
              <a:t>10</a:t>
            </a:fld>
            <a:endParaRPr lang="en-US" altLang="en-US" dirty="0">
              <a:solidFill>
                <a:srgbClr val="FFFFFF"/>
              </a:solidFill>
              <a:ea typeface="HelveticaNeue MediumCond"/>
            </a:endParaRPr>
          </a:p>
        </p:txBody>
      </p:sp>
      <p:sp>
        <p:nvSpPr>
          <p:cNvPr id="3" name="Text Placeholder 2"/>
          <p:cNvSpPr>
            <a:spLocks noGrp="1"/>
          </p:cNvSpPr>
          <p:nvPr>
            <p:ph type="body" sz="quarter" idx="16"/>
          </p:nvPr>
        </p:nvSpPr>
        <p:spPr/>
        <p:txBody>
          <a:bodyPr/>
          <a:lstStyle/>
          <a:p>
            <a:r>
              <a:rPr lang="en-US" dirty="0"/>
              <a:t>Understanding PF%</a:t>
            </a:r>
          </a:p>
        </p:txBody>
      </p:sp>
      <p:sp>
        <p:nvSpPr>
          <p:cNvPr id="4" name="Rectangle 3">
            <a:extLst>
              <a:ext uri="{FF2B5EF4-FFF2-40B4-BE49-F238E27FC236}">
                <a16:creationId xmlns:a16="http://schemas.microsoft.com/office/drawing/2014/main" xmlns="" id="{AE313039-8D15-4B12-8F57-8AAC37114639}"/>
              </a:ext>
            </a:extLst>
          </p:cNvPr>
          <p:cNvSpPr/>
          <p:nvPr/>
        </p:nvSpPr>
        <p:spPr>
          <a:xfrm>
            <a:off x="750274" y="1221939"/>
            <a:ext cx="10691447" cy="3416320"/>
          </a:xfrm>
          <a:prstGeom prst="rect">
            <a:avLst/>
          </a:prstGeom>
        </p:spPr>
        <p:txBody>
          <a:bodyPr wrap="square">
            <a:spAutoFit/>
          </a:bodyPr>
          <a:lstStyle/>
          <a:p>
            <a:r>
              <a:rPr lang="en-US" sz="2400" dirty="0">
                <a:solidFill>
                  <a:srgbClr val="212121"/>
                </a:solidFill>
                <a:latin typeface="Helvetica Neue"/>
              </a:rPr>
              <a:t>Poor power factor means that you’re using power inefficiently. This matters to companies because it can result in:</a:t>
            </a:r>
          </a:p>
          <a:p>
            <a:endParaRPr lang="en-US" sz="2400" dirty="0">
              <a:solidFill>
                <a:srgbClr val="212121"/>
              </a:solidFill>
              <a:latin typeface="Helvetica Neue"/>
            </a:endParaRPr>
          </a:p>
          <a:p>
            <a:pPr>
              <a:buFont typeface="Arial" panose="020B0604020202020204" pitchFamily="34" charset="0"/>
              <a:buChar char="•"/>
            </a:pPr>
            <a:r>
              <a:rPr lang="en-US" sz="2400" dirty="0">
                <a:solidFill>
                  <a:srgbClr val="212121"/>
                </a:solidFill>
                <a:latin typeface="Helvetica Neue"/>
              </a:rPr>
              <a:t>Heat damage to insulation and other circuit components</a:t>
            </a:r>
          </a:p>
          <a:p>
            <a:pPr>
              <a:buFont typeface="Arial" panose="020B0604020202020204" pitchFamily="34" charset="0"/>
              <a:buChar char="•"/>
            </a:pPr>
            <a:r>
              <a:rPr lang="en-US" sz="2400" dirty="0">
                <a:solidFill>
                  <a:srgbClr val="212121"/>
                </a:solidFill>
                <a:latin typeface="Helvetica Neue"/>
              </a:rPr>
              <a:t>Reduction in the amount of available useful power</a:t>
            </a:r>
          </a:p>
          <a:p>
            <a:pPr>
              <a:buFont typeface="Arial" panose="020B0604020202020204" pitchFamily="34" charset="0"/>
              <a:buChar char="•"/>
            </a:pPr>
            <a:r>
              <a:rPr lang="en-US" sz="2400" dirty="0">
                <a:solidFill>
                  <a:srgbClr val="212121"/>
                </a:solidFill>
                <a:latin typeface="Helvetica Neue"/>
              </a:rPr>
              <a:t>A required increase in conductor and equipment sizes</a:t>
            </a:r>
          </a:p>
          <a:p>
            <a:endParaRPr lang="en-US" sz="2400" dirty="0">
              <a:solidFill>
                <a:srgbClr val="212121"/>
              </a:solidFill>
              <a:latin typeface="Helvetica Neue"/>
            </a:endParaRPr>
          </a:p>
          <a:p>
            <a:r>
              <a:rPr lang="en-US" sz="2400" dirty="0">
                <a:solidFill>
                  <a:srgbClr val="212121"/>
                </a:solidFill>
                <a:latin typeface="Helvetica Neue"/>
              </a:rPr>
              <a:t>Finally, power factor increases the overall cost of a power distribution system because the lower power factor requires a higher current to supply the loads.</a:t>
            </a:r>
            <a:endParaRPr lang="en-US" sz="2400" b="0" i="0" dirty="0">
              <a:solidFill>
                <a:srgbClr val="212121"/>
              </a:solidFill>
              <a:effectLst/>
              <a:latin typeface="Helvetica Neue"/>
            </a:endParaRPr>
          </a:p>
        </p:txBody>
      </p:sp>
    </p:spTree>
    <p:extLst>
      <p:ext uri="{BB962C8B-B14F-4D97-AF65-F5344CB8AC3E}">
        <p14:creationId xmlns:p14="http://schemas.microsoft.com/office/powerpoint/2010/main" val="146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2017006-9E86-475A-8A42-800E61CBF29D}"/>
              </a:ext>
            </a:extLst>
          </p:cNvPr>
          <p:cNvSpPr>
            <a:spLocks noGrp="1"/>
          </p:cNvSpPr>
          <p:nvPr>
            <p:ph type="title"/>
          </p:nvPr>
        </p:nvSpPr>
        <p:spPr/>
        <p:txBody>
          <a:bodyPr/>
          <a:lstStyle/>
          <a:p>
            <a:r>
              <a:rPr lang="en-US" dirty="0"/>
              <a:t>Executive summary</a:t>
            </a:r>
          </a:p>
        </p:txBody>
      </p:sp>
      <p:sp>
        <p:nvSpPr>
          <p:cNvPr id="8" name="Content Placeholder 7">
            <a:extLst>
              <a:ext uri="{FF2B5EF4-FFF2-40B4-BE49-F238E27FC236}">
                <a16:creationId xmlns:a16="http://schemas.microsoft.com/office/drawing/2014/main" xmlns="" id="{E7621066-0EBF-453A-9E68-34D159C5107E}"/>
              </a:ext>
            </a:extLst>
          </p:cNvPr>
          <p:cNvSpPr>
            <a:spLocks noGrp="1"/>
          </p:cNvSpPr>
          <p:nvPr>
            <p:ph idx="1"/>
          </p:nvPr>
        </p:nvSpPr>
        <p:spPr>
          <a:xfrm>
            <a:off x="495299" y="1409700"/>
            <a:ext cx="9105901" cy="4457701"/>
          </a:xfrm>
        </p:spPr>
        <p:txBody>
          <a:bodyPr/>
          <a:lstStyle/>
          <a:p>
            <a:pPr marL="457200" lvl="1" indent="-457200">
              <a:buFont typeface="Arial" panose="020B0604020202020204" pitchFamily="34" charset="0"/>
              <a:buChar char="•"/>
            </a:pPr>
            <a:r>
              <a:rPr lang="en-US" dirty="0"/>
              <a:t>Honeywell AERO operates 11 major office/engineering and manufacturing sites in Arizona</a:t>
            </a:r>
          </a:p>
          <a:p>
            <a:pPr marL="457200" lvl="1" indent="-457200">
              <a:buFont typeface="Arial" panose="020B0604020202020204" pitchFamily="34" charset="0"/>
              <a:buChar char="•"/>
            </a:pPr>
            <a:r>
              <a:rPr lang="en-US" dirty="0"/>
              <a:t>From 2016 to 2018 Honeywell AERO sites in Arizona completed 431 energy and water saving projects</a:t>
            </a:r>
          </a:p>
          <a:p>
            <a:pPr marL="685800" lvl="2" indent="-457200">
              <a:buFont typeface="Arial" panose="020B0604020202020204" pitchFamily="34" charset="0"/>
              <a:buChar char="•"/>
            </a:pPr>
            <a:r>
              <a:rPr lang="en-US" dirty="0"/>
              <a:t>Carbon savings of 26,517,937 lbs. per year</a:t>
            </a:r>
          </a:p>
          <a:p>
            <a:pPr marL="685800" lvl="2" indent="-457200">
              <a:buFont typeface="Arial" panose="020B0604020202020204" pitchFamily="34" charset="0"/>
              <a:buChar char="•"/>
            </a:pPr>
            <a:r>
              <a:rPr lang="en-US" dirty="0"/>
              <a:t>Energy savings of 87,152,712 Kbtu per year</a:t>
            </a:r>
          </a:p>
          <a:p>
            <a:pPr marL="685800" lvl="2" indent="-457200">
              <a:buFont typeface="Arial" panose="020B0604020202020204" pitchFamily="34" charset="0"/>
              <a:buChar char="•"/>
            </a:pPr>
            <a:r>
              <a:rPr lang="en-US" dirty="0"/>
              <a:t>Water savings of 9,903,839 gallons per year</a:t>
            </a:r>
          </a:p>
          <a:p>
            <a:pPr marL="685800" lvl="2" indent="-457200">
              <a:buFont typeface="Arial" panose="020B0604020202020204" pitchFamily="34" charset="0"/>
              <a:buChar char="•"/>
            </a:pPr>
            <a:r>
              <a:rPr lang="en-US" dirty="0"/>
              <a:t>Costs savings of $2.56M per year</a:t>
            </a:r>
          </a:p>
          <a:p>
            <a:pPr marL="685800" lvl="2" indent="-457200">
              <a:buFont typeface="Arial" panose="020B0604020202020204" pitchFamily="34" charset="0"/>
              <a:buChar char="•"/>
            </a:pPr>
            <a:r>
              <a:rPr lang="en-US" dirty="0"/>
              <a:t>Investment of $ 6.52M</a:t>
            </a:r>
          </a:p>
        </p:txBody>
      </p:sp>
      <p:sp>
        <p:nvSpPr>
          <p:cNvPr id="5" name="Slide Number Placeholder 4">
            <a:extLst>
              <a:ext uri="{FF2B5EF4-FFF2-40B4-BE49-F238E27FC236}">
                <a16:creationId xmlns:a16="http://schemas.microsoft.com/office/drawing/2014/main" xmlns="" id="{E5C683EB-45FE-4232-B792-07D709E6EB28}"/>
              </a:ext>
            </a:extLst>
          </p:cNvPr>
          <p:cNvSpPr>
            <a:spLocks noGrp="1"/>
          </p:cNvSpPr>
          <p:nvPr>
            <p:ph type="sldNum" sz="quarter" idx="12"/>
          </p:nvPr>
        </p:nvSpPr>
        <p:spPr/>
        <p:txBody>
          <a:bodyPr/>
          <a:lstStyle/>
          <a:p>
            <a:fld id="{7B94EC18-1D2B-4535-B738-0E53AFE26620}" type="slidenum">
              <a:rPr lang="en-US" smtClean="0"/>
              <a:t>11</a:t>
            </a:fld>
            <a:endParaRPr lang="en-US" dirty="0"/>
          </a:p>
        </p:txBody>
      </p:sp>
    </p:spTree>
    <p:extLst>
      <p:ext uri="{BB962C8B-B14F-4D97-AF65-F5344CB8AC3E}">
        <p14:creationId xmlns:p14="http://schemas.microsoft.com/office/powerpoint/2010/main" val="1669598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F1A35C9-DF54-4341-AB52-448024BC84B0}"/>
              </a:ext>
            </a:extLst>
          </p:cNvPr>
          <p:cNvSpPr>
            <a:spLocks noGrp="1"/>
          </p:cNvSpPr>
          <p:nvPr>
            <p:ph type="title"/>
          </p:nvPr>
        </p:nvSpPr>
        <p:spPr/>
        <p:txBody>
          <a:bodyPr/>
          <a:lstStyle/>
          <a:p>
            <a:r>
              <a:rPr lang="en-US" dirty="0"/>
              <a:t>Lighting projects</a:t>
            </a:r>
          </a:p>
        </p:txBody>
      </p:sp>
      <p:sp>
        <p:nvSpPr>
          <p:cNvPr id="6" name="Content Placeholder 5">
            <a:extLst>
              <a:ext uri="{FF2B5EF4-FFF2-40B4-BE49-F238E27FC236}">
                <a16:creationId xmlns:a16="http://schemas.microsoft.com/office/drawing/2014/main" xmlns="" id="{1920F916-AF7B-4E58-8245-C2116866FCE9}"/>
              </a:ext>
            </a:extLst>
          </p:cNvPr>
          <p:cNvSpPr>
            <a:spLocks noGrp="1"/>
          </p:cNvSpPr>
          <p:nvPr>
            <p:ph idx="1"/>
          </p:nvPr>
        </p:nvSpPr>
        <p:spPr>
          <a:xfrm>
            <a:off x="495299" y="1409700"/>
            <a:ext cx="11201401" cy="4953000"/>
          </a:xfrm>
        </p:spPr>
        <p:txBody>
          <a:bodyPr/>
          <a:lstStyle/>
          <a:p>
            <a:pPr marL="342900" indent="-342900">
              <a:buFont typeface="Arial" panose="020B0604020202020204" pitchFamily="34" charset="0"/>
              <a:buChar char="•"/>
            </a:pPr>
            <a:r>
              <a:rPr lang="en-US" dirty="0"/>
              <a:t>240 projects – convert HID and fluorescent lighting to LED including building exterior, offices lighting and production area lighting</a:t>
            </a:r>
          </a:p>
          <a:p>
            <a:pPr marL="342900" lvl="1" indent="-342900">
              <a:buFont typeface="Arial" panose="020B0604020202020204" pitchFamily="34" charset="0"/>
              <a:buChar char="•"/>
            </a:pPr>
            <a:r>
              <a:rPr lang="en-US" dirty="0"/>
              <a:t>14,672,881 kbtu energy savings</a:t>
            </a:r>
          </a:p>
          <a:p>
            <a:pPr marL="342900" lvl="1" indent="-342900">
              <a:buFont typeface="Arial" panose="020B0604020202020204" pitchFamily="34" charset="0"/>
              <a:buChar char="•"/>
            </a:pPr>
            <a:r>
              <a:rPr lang="en-US" dirty="0"/>
              <a:t>Top Sites and Projects</a:t>
            </a:r>
          </a:p>
          <a:p>
            <a:pPr marL="571500" lvl="2" indent="-342900">
              <a:buFont typeface="Arial" panose="020B0604020202020204" pitchFamily="34" charset="0"/>
              <a:buChar char="•"/>
            </a:pPr>
            <a:r>
              <a:rPr lang="en-US" dirty="0"/>
              <a:t>Glendale – 27 LED retrofit projects</a:t>
            </a:r>
          </a:p>
          <a:p>
            <a:pPr marL="571500" lvl="2" indent="-342900">
              <a:buFont typeface="Arial" panose="020B0604020202020204" pitchFamily="34" charset="0"/>
              <a:buChar char="•"/>
            </a:pPr>
            <a:r>
              <a:rPr lang="en-US" dirty="0"/>
              <a:t>Sky Harbor – 10 LED retrofit projects</a:t>
            </a:r>
          </a:p>
          <a:p>
            <a:pPr marL="571500" lvl="2" indent="-342900">
              <a:buFont typeface="Arial" panose="020B0604020202020204" pitchFamily="34" charset="0"/>
              <a:buChar char="•"/>
            </a:pPr>
            <a:r>
              <a:rPr lang="en-US" dirty="0"/>
              <a:t>Phoenix – 91 LED retrofit projects</a:t>
            </a:r>
          </a:p>
          <a:p>
            <a:pPr marL="571500" lvl="2" indent="-342900">
              <a:buFont typeface="Arial" panose="020B0604020202020204" pitchFamily="34" charset="0"/>
              <a:buChar char="•"/>
            </a:pPr>
            <a:r>
              <a:rPr lang="en-US" dirty="0"/>
              <a:t>Tempe – 24 LED retrofit projects</a:t>
            </a:r>
          </a:p>
          <a:p>
            <a:pPr marL="571500" lvl="2" indent="-342900">
              <a:buFont typeface="Arial" panose="020B0604020202020204" pitchFamily="34" charset="0"/>
              <a:buChar char="•"/>
            </a:pPr>
            <a:r>
              <a:rPr lang="en-US" dirty="0"/>
              <a:t>Deer Valley – 26 LED retrofit projects</a:t>
            </a:r>
          </a:p>
          <a:p>
            <a:pPr marL="571500" lvl="2" indent="-342900">
              <a:buFont typeface="Arial" panose="020B0604020202020204" pitchFamily="34" charset="0"/>
              <a:buChar char="•"/>
            </a:pPr>
            <a:r>
              <a:rPr lang="en-US" dirty="0"/>
              <a:t>Tucson – 36 LED retrofit projects</a:t>
            </a:r>
          </a:p>
          <a:p>
            <a:pPr lvl="2" indent="0">
              <a:buNone/>
            </a:pPr>
            <a:endParaRPr lang="en-US" dirty="0"/>
          </a:p>
          <a:p>
            <a:pPr marL="571500" lvl="2" indent="-342900">
              <a:buFont typeface="Arial" panose="020B0604020202020204" pitchFamily="34" charset="0"/>
              <a:buChar char="•"/>
            </a:pPr>
            <a:endParaRPr lang="en-US" dirty="0"/>
          </a:p>
          <a:p>
            <a:pPr marL="571500" lvl="2"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xmlns="" id="{0BD73C94-415A-4D3C-8E48-FE9CD8A61A56}"/>
              </a:ext>
            </a:extLst>
          </p:cNvPr>
          <p:cNvSpPr>
            <a:spLocks noGrp="1"/>
          </p:cNvSpPr>
          <p:nvPr>
            <p:ph type="sldNum" sz="quarter" idx="12"/>
          </p:nvPr>
        </p:nvSpPr>
        <p:spPr/>
        <p:txBody>
          <a:bodyPr/>
          <a:lstStyle/>
          <a:p>
            <a:fld id="{7B94EC18-1D2B-4535-B738-0E53AFE26620}" type="slidenum">
              <a:rPr lang="en-US" smtClean="0"/>
              <a:t>12</a:t>
            </a:fld>
            <a:endParaRPr lang="en-US" dirty="0"/>
          </a:p>
        </p:txBody>
      </p:sp>
    </p:spTree>
    <p:extLst>
      <p:ext uri="{BB962C8B-B14F-4D97-AF65-F5344CB8AC3E}">
        <p14:creationId xmlns:p14="http://schemas.microsoft.com/office/powerpoint/2010/main" val="2047954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F1A35C9-DF54-4341-AB52-448024BC84B0}"/>
              </a:ext>
            </a:extLst>
          </p:cNvPr>
          <p:cNvSpPr>
            <a:spLocks noGrp="1"/>
          </p:cNvSpPr>
          <p:nvPr>
            <p:ph type="title"/>
          </p:nvPr>
        </p:nvSpPr>
        <p:spPr/>
        <p:txBody>
          <a:bodyPr/>
          <a:lstStyle/>
          <a:p>
            <a:r>
              <a:rPr lang="en-US" dirty="0"/>
              <a:t>Cooling plant/systems projects</a:t>
            </a:r>
          </a:p>
        </p:txBody>
      </p:sp>
      <p:sp>
        <p:nvSpPr>
          <p:cNvPr id="6" name="Content Placeholder 5">
            <a:extLst>
              <a:ext uri="{FF2B5EF4-FFF2-40B4-BE49-F238E27FC236}">
                <a16:creationId xmlns:a16="http://schemas.microsoft.com/office/drawing/2014/main" xmlns="" id="{1920F916-AF7B-4E58-8245-C2116866FCE9}"/>
              </a:ext>
            </a:extLst>
          </p:cNvPr>
          <p:cNvSpPr>
            <a:spLocks noGrp="1"/>
          </p:cNvSpPr>
          <p:nvPr>
            <p:ph idx="1"/>
          </p:nvPr>
        </p:nvSpPr>
        <p:spPr>
          <a:xfrm>
            <a:off x="495299" y="1409700"/>
            <a:ext cx="11201401" cy="4953000"/>
          </a:xfrm>
        </p:spPr>
        <p:txBody>
          <a:bodyPr/>
          <a:lstStyle/>
          <a:p>
            <a:pPr marL="342900" indent="-342900">
              <a:buFont typeface="Arial" panose="020B0604020202020204" pitchFamily="34" charset="0"/>
              <a:buChar char="•"/>
            </a:pPr>
            <a:r>
              <a:rPr lang="en-US" dirty="0"/>
              <a:t>12 projects</a:t>
            </a:r>
          </a:p>
          <a:p>
            <a:pPr marL="342900" lvl="1" indent="-342900">
              <a:buFont typeface="Arial" panose="020B0604020202020204" pitchFamily="34" charset="0"/>
              <a:buChar char="•"/>
            </a:pPr>
            <a:r>
              <a:rPr lang="en-US" dirty="0"/>
              <a:t>20,917,991 kbtu energy savings</a:t>
            </a:r>
          </a:p>
          <a:p>
            <a:pPr marL="342900" lvl="1" indent="-342900">
              <a:buFont typeface="Arial" panose="020B0604020202020204" pitchFamily="34" charset="0"/>
              <a:buChar char="•"/>
            </a:pPr>
            <a:r>
              <a:rPr lang="en-US" dirty="0"/>
              <a:t>Top Sites and Projects</a:t>
            </a:r>
          </a:p>
          <a:p>
            <a:pPr marL="571500" lvl="2" indent="-342900">
              <a:buFont typeface="Arial" panose="020B0604020202020204" pitchFamily="34" charset="0"/>
              <a:buChar char="•"/>
            </a:pPr>
            <a:r>
              <a:rPr lang="en-US" dirty="0"/>
              <a:t>Deer Valley – Replacement of 2 Central Plant chillers</a:t>
            </a:r>
          </a:p>
          <a:p>
            <a:pPr marL="571500" lvl="2" indent="-342900">
              <a:buFont typeface="Arial" panose="020B0604020202020204" pitchFamily="34" charset="0"/>
              <a:buChar char="•"/>
            </a:pPr>
            <a:r>
              <a:rPr lang="en-US" dirty="0"/>
              <a:t>Phoenix – Replacement of 1 Central Plant chiller</a:t>
            </a:r>
          </a:p>
          <a:p>
            <a:pPr marL="571500" lvl="2" indent="-342900">
              <a:buFont typeface="Arial" panose="020B0604020202020204" pitchFamily="34" charset="0"/>
              <a:buChar char="•"/>
            </a:pPr>
            <a:r>
              <a:rPr lang="en-US" dirty="0"/>
              <a:t>Sky Harbor – Replacement of 3 Central Plant chillers</a:t>
            </a:r>
          </a:p>
          <a:p>
            <a:pPr marL="571500" lvl="2" indent="-342900">
              <a:buFont typeface="Arial" panose="020B0604020202020204" pitchFamily="34" charset="0"/>
              <a:buChar char="•"/>
            </a:pPr>
            <a:r>
              <a:rPr lang="en-US" dirty="0"/>
              <a:t>Tucson – Replacement of 3 Central Plant cooling towers</a:t>
            </a:r>
          </a:p>
          <a:p>
            <a:pPr marL="571500" lvl="2" indent="-342900">
              <a:buFont typeface="Arial" panose="020B0604020202020204" pitchFamily="34" charset="0"/>
              <a:buChar char="•"/>
            </a:pPr>
            <a:r>
              <a:rPr lang="en-US" dirty="0"/>
              <a:t>Phoenix – Replacement of 6 Evaporative coolers</a:t>
            </a:r>
          </a:p>
          <a:p>
            <a:pPr lvl="2" indent="0">
              <a:buNone/>
            </a:pPr>
            <a:endParaRPr lang="en-US" dirty="0"/>
          </a:p>
          <a:p>
            <a:pPr marL="571500" lvl="2"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xmlns="" id="{0BD73C94-415A-4D3C-8E48-FE9CD8A61A56}"/>
              </a:ext>
            </a:extLst>
          </p:cNvPr>
          <p:cNvSpPr>
            <a:spLocks noGrp="1"/>
          </p:cNvSpPr>
          <p:nvPr>
            <p:ph type="sldNum" sz="quarter" idx="12"/>
          </p:nvPr>
        </p:nvSpPr>
        <p:spPr/>
        <p:txBody>
          <a:bodyPr/>
          <a:lstStyle/>
          <a:p>
            <a:fld id="{7B94EC18-1D2B-4535-B738-0E53AFE26620}" type="slidenum">
              <a:rPr lang="en-US" smtClean="0"/>
              <a:t>13</a:t>
            </a:fld>
            <a:endParaRPr lang="en-US" dirty="0"/>
          </a:p>
        </p:txBody>
      </p:sp>
    </p:spTree>
    <p:extLst>
      <p:ext uri="{BB962C8B-B14F-4D97-AF65-F5344CB8AC3E}">
        <p14:creationId xmlns:p14="http://schemas.microsoft.com/office/powerpoint/2010/main" val="235100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F1A35C9-DF54-4341-AB52-448024BC84B0}"/>
              </a:ext>
            </a:extLst>
          </p:cNvPr>
          <p:cNvSpPr>
            <a:spLocks noGrp="1"/>
          </p:cNvSpPr>
          <p:nvPr>
            <p:ph type="title"/>
          </p:nvPr>
        </p:nvSpPr>
        <p:spPr/>
        <p:txBody>
          <a:bodyPr/>
          <a:lstStyle/>
          <a:p>
            <a:r>
              <a:rPr lang="en-US" dirty="0"/>
              <a:t>Compressed air projects</a:t>
            </a:r>
          </a:p>
        </p:txBody>
      </p:sp>
      <p:sp>
        <p:nvSpPr>
          <p:cNvPr id="6" name="Content Placeholder 5">
            <a:extLst>
              <a:ext uri="{FF2B5EF4-FFF2-40B4-BE49-F238E27FC236}">
                <a16:creationId xmlns:a16="http://schemas.microsoft.com/office/drawing/2014/main" xmlns="" id="{1920F916-AF7B-4E58-8245-C2116866FCE9}"/>
              </a:ext>
            </a:extLst>
          </p:cNvPr>
          <p:cNvSpPr>
            <a:spLocks noGrp="1"/>
          </p:cNvSpPr>
          <p:nvPr>
            <p:ph idx="1"/>
          </p:nvPr>
        </p:nvSpPr>
        <p:spPr>
          <a:xfrm>
            <a:off x="495299" y="1409700"/>
            <a:ext cx="11201401" cy="4953000"/>
          </a:xfrm>
        </p:spPr>
        <p:txBody>
          <a:bodyPr/>
          <a:lstStyle/>
          <a:p>
            <a:pPr marL="342900" indent="-342900">
              <a:buFont typeface="Arial" panose="020B0604020202020204" pitchFamily="34" charset="0"/>
              <a:buChar char="•"/>
            </a:pPr>
            <a:r>
              <a:rPr lang="en-US" dirty="0"/>
              <a:t>23 projects</a:t>
            </a:r>
          </a:p>
          <a:p>
            <a:pPr marL="342900" lvl="1" indent="-342900">
              <a:buFont typeface="Arial" panose="020B0604020202020204" pitchFamily="34" charset="0"/>
              <a:buChar char="•"/>
            </a:pPr>
            <a:r>
              <a:rPr lang="en-US" dirty="0"/>
              <a:t>23,273,529 kbtu energy savings</a:t>
            </a:r>
          </a:p>
          <a:p>
            <a:pPr marL="342900" lvl="1" indent="-342900">
              <a:buFont typeface="Arial" panose="020B0604020202020204" pitchFamily="34" charset="0"/>
              <a:buChar char="•"/>
            </a:pPr>
            <a:r>
              <a:rPr lang="en-US" dirty="0"/>
              <a:t>Top Projects</a:t>
            </a:r>
          </a:p>
          <a:p>
            <a:pPr marL="571500" lvl="2" indent="-342900">
              <a:buFont typeface="Arial" panose="020B0604020202020204" pitchFamily="34" charset="0"/>
              <a:buChar char="•"/>
            </a:pPr>
            <a:r>
              <a:rPr lang="en-US" dirty="0"/>
              <a:t>9 sites conduct ultrasonic compressed air leak surveys – 21 surveys completed</a:t>
            </a:r>
          </a:p>
          <a:p>
            <a:pPr marL="571500" lvl="2" indent="-342900">
              <a:buFont typeface="Arial" panose="020B0604020202020204" pitchFamily="34" charset="0"/>
              <a:buChar char="•"/>
            </a:pPr>
            <a:r>
              <a:rPr lang="en-US" dirty="0"/>
              <a:t>Deer Valley – replace fixed speed air compressor with variable speed drive air compressor</a:t>
            </a:r>
          </a:p>
          <a:p>
            <a:endParaRPr lang="en-US" dirty="0"/>
          </a:p>
        </p:txBody>
      </p:sp>
      <p:sp>
        <p:nvSpPr>
          <p:cNvPr id="4" name="Slide Number Placeholder 3">
            <a:extLst>
              <a:ext uri="{FF2B5EF4-FFF2-40B4-BE49-F238E27FC236}">
                <a16:creationId xmlns:a16="http://schemas.microsoft.com/office/drawing/2014/main" xmlns="" id="{0BD73C94-415A-4D3C-8E48-FE9CD8A61A56}"/>
              </a:ext>
            </a:extLst>
          </p:cNvPr>
          <p:cNvSpPr>
            <a:spLocks noGrp="1"/>
          </p:cNvSpPr>
          <p:nvPr>
            <p:ph type="sldNum" sz="quarter" idx="12"/>
          </p:nvPr>
        </p:nvSpPr>
        <p:spPr/>
        <p:txBody>
          <a:bodyPr/>
          <a:lstStyle/>
          <a:p>
            <a:fld id="{7B94EC18-1D2B-4535-B738-0E53AFE26620}" type="slidenum">
              <a:rPr lang="en-US" smtClean="0"/>
              <a:t>14</a:t>
            </a:fld>
            <a:endParaRPr lang="en-US" dirty="0"/>
          </a:p>
        </p:txBody>
      </p:sp>
    </p:spTree>
    <p:extLst>
      <p:ext uri="{BB962C8B-B14F-4D97-AF65-F5344CB8AC3E}">
        <p14:creationId xmlns:p14="http://schemas.microsoft.com/office/powerpoint/2010/main" val="264862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F1A35C9-DF54-4341-AB52-448024BC84B0}"/>
              </a:ext>
            </a:extLst>
          </p:cNvPr>
          <p:cNvSpPr>
            <a:spLocks noGrp="1"/>
          </p:cNvSpPr>
          <p:nvPr>
            <p:ph type="title"/>
          </p:nvPr>
        </p:nvSpPr>
        <p:spPr/>
        <p:txBody>
          <a:bodyPr/>
          <a:lstStyle/>
          <a:p>
            <a:r>
              <a:rPr lang="en-US" dirty="0"/>
              <a:t>Water savings projects</a:t>
            </a:r>
          </a:p>
        </p:txBody>
      </p:sp>
      <p:sp>
        <p:nvSpPr>
          <p:cNvPr id="6" name="Content Placeholder 5">
            <a:extLst>
              <a:ext uri="{FF2B5EF4-FFF2-40B4-BE49-F238E27FC236}">
                <a16:creationId xmlns:a16="http://schemas.microsoft.com/office/drawing/2014/main" xmlns="" id="{1920F916-AF7B-4E58-8245-C2116866FCE9}"/>
              </a:ext>
            </a:extLst>
          </p:cNvPr>
          <p:cNvSpPr>
            <a:spLocks noGrp="1"/>
          </p:cNvSpPr>
          <p:nvPr>
            <p:ph idx="1"/>
          </p:nvPr>
        </p:nvSpPr>
        <p:spPr>
          <a:xfrm>
            <a:off x="495299" y="1409700"/>
            <a:ext cx="11201401" cy="4953000"/>
          </a:xfrm>
        </p:spPr>
        <p:txBody>
          <a:bodyPr/>
          <a:lstStyle/>
          <a:p>
            <a:pPr marL="342900" indent="-342900">
              <a:buFont typeface="Arial" panose="020B0604020202020204" pitchFamily="34" charset="0"/>
              <a:buChar char="•"/>
            </a:pPr>
            <a:r>
              <a:rPr lang="en-US" dirty="0"/>
              <a:t>29 projects</a:t>
            </a:r>
          </a:p>
          <a:p>
            <a:pPr marL="342900" lvl="1" indent="-342900">
              <a:buFont typeface="Arial" panose="020B0604020202020204" pitchFamily="34" charset="0"/>
              <a:buChar char="•"/>
            </a:pPr>
            <a:r>
              <a:rPr lang="en-US" dirty="0"/>
              <a:t>9,903,839 gallons water savings</a:t>
            </a:r>
          </a:p>
          <a:p>
            <a:pPr marL="342900" lvl="1" indent="-342900">
              <a:buFont typeface="Arial" panose="020B0604020202020204" pitchFamily="34" charset="0"/>
              <a:buChar char="•"/>
            </a:pPr>
            <a:r>
              <a:rPr lang="en-US" dirty="0"/>
              <a:t>Top Projects</a:t>
            </a:r>
          </a:p>
          <a:p>
            <a:pPr marL="571500" lvl="2" indent="-342900">
              <a:buFont typeface="Arial" panose="020B0604020202020204" pitchFamily="34" charset="0"/>
              <a:buChar char="•"/>
            </a:pPr>
            <a:r>
              <a:rPr lang="en-US" dirty="0"/>
              <a:t>Tucson - Install make-up water conductivity meters on cooling towers</a:t>
            </a:r>
          </a:p>
          <a:p>
            <a:pPr marL="571500" lvl="2" indent="-342900">
              <a:buFont typeface="Arial" panose="020B0604020202020204" pitchFamily="34" charset="0"/>
              <a:buChar char="•"/>
            </a:pPr>
            <a:r>
              <a:rPr lang="en-US" dirty="0"/>
              <a:t>Tempe – Install new dishwasher and water saving restroom fixtures</a:t>
            </a:r>
          </a:p>
          <a:p>
            <a:pPr marL="571500" lvl="2" indent="-342900">
              <a:buFont typeface="Arial" panose="020B0604020202020204" pitchFamily="34" charset="0"/>
              <a:buChar char="•"/>
            </a:pPr>
            <a:r>
              <a:rPr lang="en-US" dirty="0"/>
              <a:t>Phoenix – Xeriscaping and water saving restroom fixtures</a:t>
            </a:r>
          </a:p>
          <a:p>
            <a:pPr marL="571500" lvl="2" indent="-342900">
              <a:buFont typeface="Arial" panose="020B0604020202020204" pitchFamily="34" charset="0"/>
              <a:buChar char="•"/>
            </a:pPr>
            <a:r>
              <a:rPr lang="en-US" dirty="0"/>
              <a:t>Sky Harbor – Xeriscaping and water saving restroom fixtures</a:t>
            </a:r>
          </a:p>
          <a:p>
            <a:pPr marL="571500" lvl="2" indent="-342900">
              <a:buFont typeface="Arial" panose="020B0604020202020204" pitchFamily="34" charset="0"/>
              <a:buChar char="•"/>
            </a:pPr>
            <a:endParaRPr lang="en-US" dirty="0"/>
          </a:p>
          <a:p>
            <a:pPr marL="571500" lvl="2" indent="-342900">
              <a:buFont typeface="Arial" panose="020B0604020202020204" pitchFamily="34" charset="0"/>
              <a:buChar char="•"/>
            </a:pPr>
            <a:endParaRPr lang="en-US" dirty="0"/>
          </a:p>
          <a:p>
            <a:pPr marL="571500" lvl="2"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xmlns="" id="{0BD73C94-415A-4D3C-8E48-FE9CD8A61A56}"/>
              </a:ext>
            </a:extLst>
          </p:cNvPr>
          <p:cNvSpPr>
            <a:spLocks noGrp="1"/>
          </p:cNvSpPr>
          <p:nvPr>
            <p:ph type="sldNum" sz="quarter" idx="12"/>
          </p:nvPr>
        </p:nvSpPr>
        <p:spPr/>
        <p:txBody>
          <a:bodyPr/>
          <a:lstStyle/>
          <a:p>
            <a:fld id="{7B94EC18-1D2B-4535-B738-0E53AFE26620}" type="slidenum">
              <a:rPr lang="en-US" smtClean="0"/>
              <a:t>15</a:t>
            </a:fld>
            <a:endParaRPr lang="en-US" dirty="0"/>
          </a:p>
        </p:txBody>
      </p:sp>
    </p:spTree>
    <p:extLst>
      <p:ext uri="{BB962C8B-B14F-4D97-AF65-F5344CB8AC3E}">
        <p14:creationId xmlns:p14="http://schemas.microsoft.com/office/powerpoint/2010/main" val="294737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F1A35C9-DF54-4341-AB52-448024BC84B0}"/>
              </a:ext>
            </a:extLst>
          </p:cNvPr>
          <p:cNvSpPr>
            <a:spLocks noGrp="1"/>
          </p:cNvSpPr>
          <p:nvPr>
            <p:ph type="title"/>
          </p:nvPr>
        </p:nvSpPr>
        <p:spPr/>
        <p:txBody>
          <a:bodyPr/>
          <a:lstStyle/>
          <a:p>
            <a:r>
              <a:rPr lang="en-US" dirty="0"/>
              <a:t>HVAC and control systems projects</a:t>
            </a:r>
          </a:p>
        </p:txBody>
      </p:sp>
      <p:sp>
        <p:nvSpPr>
          <p:cNvPr id="6" name="Content Placeholder 5">
            <a:extLst>
              <a:ext uri="{FF2B5EF4-FFF2-40B4-BE49-F238E27FC236}">
                <a16:creationId xmlns:a16="http://schemas.microsoft.com/office/drawing/2014/main" xmlns="" id="{1920F916-AF7B-4E58-8245-C2116866FCE9}"/>
              </a:ext>
            </a:extLst>
          </p:cNvPr>
          <p:cNvSpPr>
            <a:spLocks noGrp="1"/>
          </p:cNvSpPr>
          <p:nvPr>
            <p:ph idx="1"/>
          </p:nvPr>
        </p:nvSpPr>
        <p:spPr>
          <a:xfrm>
            <a:off x="495299" y="1409700"/>
            <a:ext cx="11201401" cy="4953000"/>
          </a:xfrm>
        </p:spPr>
        <p:txBody>
          <a:bodyPr/>
          <a:lstStyle/>
          <a:p>
            <a:pPr marL="342900" indent="-342900">
              <a:buFont typeface="Arial" panose="020B0604020202020204" pitchFamily="34" charset="0"/>
              <a:buChar char="•"/>
            </a:pPr>
            <a:r>
              <a:rPr lang="en-US" dirty="0"/>
              <a:t>59 projects including installation of programmable thermostats, building automation system enhancements, variable speed drives on air handling units, high efficiency boilers, high efficiency motors, economiser control programs, chiller optimization control system, and setpoint/schedule optimization</a:t>
            </a:r>
          </a:p>
          <a:p>
            <a:pPr marL="342900" lvl="1" indent="-342900">
              <a:buFont typeface="Arial" panose="020B0604020202020204" pitchFamily="34" charset="0"/>
              <a:buChar char="•"/>
            </a:pPr>
            <a:r>
              <a:rPr lang="en-US" dirty="0"/>
              <a:t>20,743,389 kbtu energy savings</a:t>
            </a:r>
          </a:p>
          <a:p>
            <a:pPr marL="342900" lvl="1" indent="-342900">
              <a:buFont typeface="Arial" panose="020B0604020202020204" pitchFamily="34" charset="0"/>
              <a:buChar char="•"/>
            </a:pPr>
            <a:r>
              <a:rPr lang="en-US" dirty="0"/>
              <a:t>Top Projects</a:t>
            </a:r>
          </a:p>
          <a:p>
            <a:pPr marL="571500" lvl="2" indent="-342900">
              <a:buFont typeface="Arial" panose="020B0604020202020204" pitchFamily="34" charset="0"/>
              <a:buChar char="•"/>
            </a:pPr>
            <a:r>
              <a:rPr lang="en-US" dirty="0"/>
              <a:t>Tucson - Replace boilers with high efficiency boilers</a:t>
            </a:r>
          </a:p>
          <a:p>
            <a:pPr marL="571500" lvl="2" indent="-342900">
              <a:buFont typeface="Arial" panose="020B0604020202020204" pitchFamily="34" charset="0"/>
              <a:buChar char="•"/>
            </a:pPr>
            <a:r>
              <a:rPr lang="en-US" dirty="0"/>
              <a:t>Tempe – Building Automation System program and controls upgrades</a:t>
            </a:r>
          </a:p>
          <a:p>
            <a:pPr marL="571500" lvl="2" indent="-342900">
              <a:buFont typeface="Arial" panose="020B0604020202020204" pitchFamily="34" charset="0"/>
              <a:buChar char="•"/>
            </a:pPr>
            <a:r>
              <a:rPr lang="en-US" dirty="0"/>
              <a:t>Phoenix – Setpoint/Schedule optimization, programmable thermostats</a:t>
            </a:r>
          </a:p>
          <a:p>
            <a:pPr marL="571500" lvl="2" indent="-342900">
              <a:buFont typeface="Arial" panose="020B0604020202020204" pitchFamily="34" charset="0"/>
              <a:buChar char="•"/>
            </a:pPr>
            <a:r>
              <a:rPr lang="en-US" dirty="0"/>
              <a:t>Sky Harbor – Install central plant chilled water optimization system</a:t>
            </a:r>
          </a:p>
          <a:p>
            <a:pPr marL="571500" lvl="2" indent="-342900">
              <a:buFont typeface="Arial" panose="020B0604020202020204" pitchFamily="34" charset="0"/>
              <a:buChar char="•"/>
            </a:pPr>
            <a:r>
              <a:rPr lang="en-US" dirty="0"/>
              <a:t>Deer Valley – Variable speed drives on cooling towers</a:t>
            </a:r>
          </a:p>
          <a:p>
            <a:pPr marL="571500" lvl="2" indent="-342900">
              <a:buFont typeface="Arial" panose="020B0604020202020204" pitchFamily="34" charset="0"/>
              <a:buChar char="•"/>
            </a:pPr>
            <a:endParaRPr lang="en-US" dirty="0"/>
          </a:p>
          <a:p>
            <a:pPr marL="571500" lvl="2" indent="-342900">
              <a:buFont typeface="Arial" panose="020B0604020202020204" pitchFamily="34" charset="0"/>
              <a:buChar char="•"/>
            </a:pPr>
            <a:endParaRPr lang="en-US" dirty="0"/>
          </a:p>
          <a:p>
            <a:pPr marL="571500" lvl="2"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xmlns="" id="{0BD73C94-415A-4D3C-8E48-FE9CD8A61A56}"/>
              </a:ext>
            </a:extLst>
          </p:cNvPr>
          <p:cNvSpPr>
            <a:spLocks noGrp="1"/>
          </p:cNvSpPr>
          <p:nvPr>
            <p:ph type="sldNum" sz="quarter" idx="12"/>
          </p:nvPr>
        </p:nvSpPr>
        <p:spPr/>
        <p:txBody>
          <a:bodyPr/>
          <a:lstStyle/>
          <a:p>
            <a:fld id="{7B94EC18-1D2B-4535-B738-0E53AFE26620}" type="slidenum">
              <a:rPr lang="en-US" smtClean="0"/>
              <a:t>16</a:t>
            </a:fld>
            <a:endParaRPr lang="en-US" dirty="0"/>
          </a:p>
        </p:txBody>
      </p:sp>
    </p:spTree>
    <p:extLst>
      <p:ext uri="{BB962C8B-B14F-4D97-AF65-F5344CB8AC3E}">
        <p14:creationId xmlns:p14="http://schemas.microsoft.com/office/powerpoint/2010/main" val="167741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E1C5E-A63D-4FFF-92B4-290013FCA92B}"/>
              </a:ext>
            </a:extLst>
          </p:cNvPr>
          <p:cNvSpPr>
            <a:spLocks noGrp="1"/>
          </p:cNvSpPr>
          <p:nvPr>
            <p:ph type="title"/>
          </p:nvPr>
        </p:nvSpPr>
        <p:spPr>
          <a:xfrm>
            <a:off x="317746" y="140219"/>
            <a:ext cx="11201401" cy="419100"/>
          </a:xfrm>
        </p:spPr>
        <p:txBody>
          <a:bodyPr/>
          <a:lstStyle/>
          <a:p>
            <a:r>
              <a:rPr lang="en-US" dirty="0"/>
              <a:t>Smart Building Solutions </a:t>
            </a:r>
          </a:p>
        </p:txBody>
      </p:sp>
      <p:sp>
        <p:nvSpPr>
          <p:cNvPr id="5" name="Slide Number Placeholder 4">
            <a:extLst>
              <a:ext uri="{FF2B5EF4-FFF2-40B4-BE49-F238E27FC236}">
                <a16:creationId xmlns:a16="http://schemas.microsoft.com/office/drawing/2014/main" xmlns="" id="{9EFB18E9-D70E-4030-98FA-D8F6A21420DC}"/>
              </a:ext>
            </a:extLst>
          </p:cNvPr>
          <p:cNvSpPr>
            <a:spLocks noGrp="1"/>
          </p:cNvSpPr>
          <p:nvPr>
            <p:ph type="sldNum" sz="quarter" idx="12"/>
          </p:nvPr>
        </p:nvSpPr>
        <p:spPr/>
        <p:txBody>
          <a:bodyPr/>
          <a:lstStyle/>
          <a:p>
            <a:fld id="{7B94EC18-1D2B-4535-B738-0E53AFE26620}" type="slidenum">
              <a:rPr lang="en-US" smtClean="0"/>
              <a:t>17</a:t>
            </a:fld>
            <a:endParaRPr lang="en-US" dirty="0"/>
          </a:p>
        </p:txBody>
      </p:sp>
      <p:pic>
        <p:nvPicPr>
          <p:cNvPr id="6" name="Picture 5">
            <a:extLst>
              <a:ext uri="{FF2B5EF4-FFF2-40B4-BE49-F238E27FC236}">
                <a16:creationId xmlns:a16="http://schemas.microsoft.com/office/drawing/2014/main" xmlns="" id="{E8881D8E-5464-4B81-8013-399AEC716FF3}"/>
              </a:ext>
            </a:extLst>
          </p:cNvPr>
          <p:cNvPicPr>
            <a:picLocks noChangeAspect="1"/>
          </p:cNvPicPr>
          <p:nvPr/>
        </p:nvPicPr>
        <p:blipFill>
          <a:blip r:embed="rId2"/>
          <a:stretch>
            <a:fillRect/>
          </a:stretch>
        </p:blipFill>
        <p:spPr>
          <a:xfrm>
            <a:off x="887766" y="838684"/>
            <a:ext cx="10808933" cy="5641479"/>
          </a:xfrm>
          <a:prstGeom prst="rect">
            <a:avLst/>
          </a:prstGeom>
        </p:spPr>
      </p:pic>
      <p:sp>
        <p:nvSpPr>
          <p:cNvPr id="7" name="TextBox 6">
            <a:extLst>
              <a:ext uri="{FF2B5EF4-FFF2-40B4-BE49-F238E27FC236}">
                <a16:creationId xmlns:a16="http://schemas.microsoft.com/office/drawing/2014/main" xmlns="" id="{B5C67F1B-F3FD-4DB2-93A0-7A35851B95C5}"/>
              </a:ext>
            </a:extLst>
          </p:cNvPr>
          <p:cNvSpPr txBox="1"/>
          <p:nvPr/>
        </p:nvSpPr>
        <p:spPr>
          <a:xfrm>
            <a:off x="603680" y="1138192"/>
            <a:ext cx="4136995" cy="419100"/>
          </a:xfrm>
          <a:prstGeom prst="rect">
            <a:avLst/>
          </a:prstGeom>
          <a:noFill/>
        </p:spPr>
        <p:txBody>
          <a:bodyPr wrap="none" lIns="0" tIns="0" rIns="0" bIns="0" rtlCol="0">
            <a:noAutofit/>
          </a:bodyPr>
          <a:lstStyle/>
          <a:p>
            <a:pPr algn="l"/>
            <a:r>
              <a:rPr lang="en-US" b="1" dirty="0"/>
              <a:t>Enterprise Buildings Integrator (EBI)</a:t>
            </a:r>
          </a:p>
        </p:txBody>
      </p:sp>
    </p:spTree>
    <p:extLst>
      <p:ext uri="{BB962C8B-B14F-4D97-AF65-F5344CB8AC3E}">
        <p14:creationId xmlns:p14="http://schemas.microsoft.com/office/powerpoint/2010/main" val="153693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1026BF-AF86-449B-92E9-2911C16FC156}"/>
              </a:ext>
            </a:extLst>
          </p:cNvPr>
          <p:cNvSpPr>
            <a:spLocks noGrp="1"/>
          </p:cNvSpPr>
          <p:nvPr>
            <p:ph type="title"/>
          </p:nvPr>
        </p:nvSpPr>
        <p:spPr>
          <a:xfrm>
            <a:off x="779384" y="495300"/>
            <a:ext cx="11201401" cy="419100"/>
          </a:xfrm>
        </p:spPr>
        <p:txBody>
          <a:bodyPr/>
          <a:lstStyle/>
          <a:p>
            <a:r>
              <a:rPr lang="en-US" dirty="0"/>
              <a:t>THANK YOU</a:t>
            </a:r>
          </a:p>
        </p:txBody>
      </p:sp>
      <p:sp>
        <p:nvSpPr>
          <p:cNvPr id="3" name="Content Placeholder 2">
            <a:extLst>
              <a:ext uri="{FF2B5EF4-FFF2-40B4-BE49-F238E27FC236}">
                <a16:creationId xmlns:a16="http://schemas.microsoft.com/office/drawing/2014/main" xmlns="" id="{64D5EE48-EE08-4D89-AC25-923735F324D4}"/>
              </a:ext>
            </a:extLst>
          </p:cNvPr>
          <p:cNvSpPr>
            <a:spLocks noGrp="1"/>
          </p:cNvSpPr>
          <p:nvPr>
            <p:ph idx="1"/>
          </p:nvPr>
        </p:nvSpPr>
        <p:spPr>
          <a:xfrm>
            <a:off x="785059" y="2303409"/>
            <a:ext cx="5774032" cy="3446526"/>
          </a:xfrm>
        </p:spPr>
        <p:txBody>
          <a:bodyPr/>
          <a:lstStyle/>
          <a:p>
            <a:r>
              <a:rPr lang="en-US" dirty="0"/>
              <a:t/>
            </a:r>
            <a:br>
              <a:rPr lang="en-US" dirty="0"/>
            </a:br>
            <a:endParaRPr lang="en-US" dirty="0"/>
          </a:p>
          <a:p>
            <a:endParaRPr lang="en-US" dirty="0"/>
          </a:p>
          <a:p>
            <a:endParaRPr lang="en-US" dirty="0"/>
          </a:p>
          <a:p>
            <a:endParaRPr lang="en-US" dirty="0"/>
          </a:p>
          <a:p>
            <a:pPr lvl="4">
              <a:spcBef>
                <a:spcPts val="0"/>
              </a:spcBef>
              <a:spcAft>
                <a:spcPts val="0"/>
              </a:spcAft>
            </a:pPr>
            <a:r>
              <a:rPr lang="en-US" dirty="0"/>
              <a:t>Contact information </a:t>
            </a:r>
          </a:p>
          <a:p>
            <a:pPr lvl="4">
              <a:spcBef>
                <a:spcPts val="0"/>
              </a:spcBef>
              <a:spcAft>
                <a:spcPts val="0"/>
              </a:spcAft>
            </a:pPr>
            <a:r>
              <a:rPr lang="en-US" dirty="0"/>
              <a:t>Email: Steven.Kessler@Honeywell.com</a:t>
            </a:r>
          </a:p>
          <a:p>
            <a:pPr lvl="4">
              <a:spcBef>
                <a:spcPts val="0"/>
              </a:spcBef>
              <a:spcAft>
                <a:spcPts val="0"/>
              </a:spcAft>
            </a:pPr>
            <a:r>
              <a:rPr lang="en-US" dirty="0"/>
              <a:t>Phone: 602.245.4080</a:t>
            </a:r>
          </a:p>
        </p:txBody>
      </p:sp>
      <p:sp>
        <p:nvSpPr>
          <p:cNvPr id="13" name="Footer Placeholder 12">
            <a:extLst>
              <a:ext uri="{FF2B5EF4-FFF2-40B4-BE49-F238E27FC236}">
                <a16:creationId xmlns:a16="http://schemas.microsoft.com/office/drawing/2014/main" xmlns="" id="{102AC3A3-9A9C-4BF0-AC9B-F7A9E2078EC3}"/>
              </a:ext>
            </a:extLst>
          </p:cNvPr>
          <p:cNvSpPr>
            <a:spLocks noGrp="1"/>
          </p:cNvSpPr>
          <p:nvPr>
            <p:ph type="ftr" sz="quarter" idx="11"/>
          </p:nvPr>
        </p:nvSpPr>
        <p:spPr/>
        <p:txBody>
          <a:bodyPr/>
          <a:lstStyle/>
          <a:p>
            <a:r>
              <a:rPr lang="en-US" dirty="0"/>
              <a:t>HSEF, External Deck</a:t>
            </a:r>
          </a:p>
        </p:txBody>
      </p:sp>
      <p:sp>
        <p:nvSpPr>
          <p:cNvPr id="14" name="Slide Number Placeholder 13">
            <a:extLst>
              <a:ext uri="{FF2B5EF4-FFF2-40B4-BE49-F238E27FC236}">
                <a16:creationId xmlns:a16="http://schemas.microsoft.com/office/drawing/2014/main" xmlns="" id="{8669CBF8-D4B3-4274-AEDE-8FA1A43C2C12}"/>
              </a:ext>
            </a:extLst>
          </p:cNvPr>
          <p:cNvSpPr>
            <a:spLocks noGrp="1"/>
          </p:cNvSpPr>
          <p:nvPr>
            <p:ph type="sldNum" sz="quarter" idx="12"/>
          </p:nvPr>
        </p:nvSpPr>
        <p:spPr/>
        <p:txBody>
          <a:bodyPr/>
          <a:lstStyle/>
          <a:p>
            <a:fld id="{7B94EC18-1D2B-4535-B738-0E53AFE26620}" type="slidenum">
              <a:rPr lang="en-US" smtClean="0"/>
              <a:pPr/>
              <a:t>18</a:t>
            </a:fld>
            <a:endParaRPr lang="en-US" dirty="0"/>
          </a:p>
        </p:txBody>
      </p:sp>
      <p:sp>
        <p:nvSpPr>
          <p:cNvPr id="12" name="Text Placeholder 11">
            <a:extLst>
              <a:ext uri="{FF2B5EF4-FFF2-40B4-BE49-F238E27FC236}">
                <a16:creationId xmlns:a16="http://schemas.microsoft.com/office/drawing/2014/main" xmlns="" id="{33680D53-60DD-467D-BEC9-3253DC350631}"/>
              </a:ext>
            </a:extLst>
          </p:cNvPr>
          <p:cNvSpPr>
            <a:spLocks noGrp="1"/>
          </p:cNvSpPr>
          <p:nvPr>
            <p:ph type="body" sz="quarter" idx="16"/>
          </p:nvPr>
        </p:nvSpPr>
        <p:spPr/>
        <p:txBody>
          <a:bodyPr/>
          <a:lstStyle/>
          <a:p>
            <a:r>
              <a:rPr lang="en-US" dirty="0"/>
              <a:t>We Shape the Future of a Smarter, Safer, and more Sustainable World</a:t>
            </a:r>
          </a:p>
        </p:txBody>
      </p:sp>
      <p:grpSp>
        <p:nvGrpSpPr>
          <p:cNvPr id="18" name="Group 17">
            <a:extLst>
              <a:ext uri="{FF2B5EF4-FFF2-40B4-BE49-F238E27FC236}">
                <a16:creationId xmlns:a16="http://schemas.microsoft.com/office/drawing/2014/main" xmlns="" id="{FC99910A-CC17-4656-A08E-5794A3C44021}"/>
              </a:ext>
            </a:extLst>
          </p:cNvPr>
          <p:cNvGrpSpPr/>
          <p:nvPr/>
        </p:nvGrpSpPr>
        <p:grpSpPr>
          <a:xfrm>
            <a:off x="7749540" y="4095462"/>
            <a:ext cx="491290" cy="481259"/>
            <a:chOff x="4237995" y="2887479"/>
            <a:chExt cx="1013114" cy="1004455"/>
          </a:xfrm>
          <a:solidFill>
            <a:srgbClr val="FFFFFF"/>
          </a:solidFill>
        </p:grpSpPr>
        <p:sp>
          <p:nvSpPr>
            <p:cNvPr id="19" name="Freeform 13">
              <a:extLst>
                <a:ext uri="{FF2B5EF4-FFF2-40B4-BE49-F238E27FC236}">
                  <a16:creationId xmlns:a16="http://schemas.microsoft.com/office/drawing/2014/main" xmlns="" id="{CC39D88D-6E43-48A0-8B0F-608FBE58CFC3}"/>
                </a:ext>
              </a:extLst>
            </p:cNvPr>
            <p:cNvSpPr/>
            <p:nvPr/>
          </p:nvSpPr>
          <p:spPr>
            <a:xfrm rot="5400000">
              <a:off x="4242324" y="2883150"/>
              <a:ext cx="1004455" cy="1013114"/>
            </a:xfrm>
            <a:custGeom>
              <a:avLst/>
              <a:gdLst>
                <a:gd name="connsiteX0" fmla="*/ 1005215 w 1004454"/>
                <a:gd name="connsiteY0" fmla="*/ 507398 h 1013113"/>
                <a:gd name="connsiteX1" fmla="*/ 995603 w 1004454"/>
                <a:gd name="connsiteY1" fmla="*/ 517356 h 1013113"/>
                <a:gd name="connsiteX2" fmla="*/ 446444 w 1004454"/>
                <a:gd name="connsiteY2" fmla="*/ 986938 h 1013113"/>
                <a:gd name="connsiteX3" fmla="*/ 435274 w 1004454"/>
                <a:gd name="connsiteY3" fmla="*/ 993346 h 1013113"/>
                <a:gd name="connsiteX4" fmla="*/ 125192 w 1004454"/>
                <a:gd name="connsiteY4" fmla="*/ 987112 h 1013113"/>
                <a:gd name="connsiteX5" fmla="*/ 1973 w 1004454"/>
                <a:gd name="connsiteY5" fmla="*/ 806743 h 1013113"/>
                <a:gd name="connsiteX6" fmla="*/ 193772 w 1004454"/>
                <a:gd name="connsiteY6" fmla="*/ 509390 h 1013113"/>
                <a:gd name="connsiteX7" fmla="*/ 16000 w 1004454"/>
                <a:gd name="connsiteY7" fmla="*/ 347032 h 1013113"/>
                <a:gd name="connsiteX8" fmla="*/ 73324 w 1004454"/>
                <a:gd name="connsiteY8" fmla="*/ 89510 h 1013113"/>
                <a:gd name="connsiteX9" fmla="*/ 308158 w 1004454"/>
                <a:gd name="connsiteY9" fmla="*/ 1794 h 1013113"/>
                <a:gd name="connsiteX10" fmla="*/ 434061 w 1004454"/>
                <a:gd name="connsiteY10" fmla="*/ 36863 h 1013113"/>
                <a:gd name="connsiteX11" fmla="*/ 421766 w 1004454"/>
                <a:gd name="connsiteY11" fmla="*/ 60849 h 1013113"/>
                <a:gd name="connsiteX12" fmla="*/ 304608 w 1004454"/>
                <a:gd name="connsiteY12" fmla="*/ 28550 h 1013113"/>
                <a:gd name="connsiteX13" fmla="*/ 93672 w 1004454"/>
                <a:gd name="connsiteY13" fmla="*/ 107261 h 1013113"/>
                <a:gd name="connsiteX14" fmla="*/ 41718 w 1004454"/>
                <a:gd name="connsiteY14" fmla="*/ 338719 h 1013113"/>
                <a:gd name="connsiteX15" fmla="*/ 250142 w 1004454"/>
                <a:gd name="connsiteY15" fmla="*/ 493976 h 1013113"/>
                <a:gd name="connsiteX16" fmla="*/ 261399 w 1004454"/>
                <a:gd name="connsiteY16" fmla="*/ 495708 h 1013113"/>
                <a:gd name="connsiteX17" fmla="*/ 262265 w 1004454"/>
                <a:gd name="connsiteY17" fmla="*/ 519001 h 1013113"/>
                <a:gd name="connsiteX18" fmla="*/ 250748 w 1004454"/>
                <a:gd name="connsiteY18" fmla="*/ 521512 h 1013113"/>
                <a:gd name="connsiteX19" fmla="*/ 28902 w 1004454"/>
                <a:gd name="connsiteY19" fmla="*/ 804058 h 1013113"/>
                <a:gd name="connsiteX20" fmla="*/ 136968 w 1004454"/>
                <a:gd name="connsiteY20" fmla="*/ 962780 h 1013113"/>
                <a:gd name="connsiteX21" fmla="*/ 420726 w 1004454"/>
                <a:gd name="connsiteY21" fmla="*/ 970746 h 1013113"/>
                <a:gd name="connsiteX22" fmla="*/ 433369 w 1004454"/>
                <a:gd name="connsiteY22" fmla="*/ 963386 h 1013113"/>
                <a:gd name="connsiteX23" fmla="*/ 966595 w 1004454"/>
                <a:gd name="connsiteY23" fmla="*/ 508697 h 1013113"/>
                <a:gd name="connsiteX24" fmla="*/ 848399 w 1004454"/>
                <a:gd name="connsiteY24" fmla="*/ 402017 h 1013113"/>
                <a:gd name="connsiteX25" fmla="*/ 866496 w 1004454"/>
                <a:gd name="connsiteY25" fmla="*/ 382014 h 101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04454" h="1013113">
                  <a:moveTo>
                    <a:pt x="1005215" y="507398"/>
                  </a:moveTo>
                  <a:lnTo>
                    <a:pt x="995603" y="517356"/>
                  </a:lnTo>
                  <a:cubicBezTo>
                    <a:pt x="773671" y="749246"/>
                    <a:pt x="588626" y="907015"/>
                    <a:pt x="446444" y="986938"/>
                  </a:cubicBezTo>
                  <a:cubicBezTo>
                    <a:pt x="441335" y="989796"/>
                    <a:pt x="437785" y="991787"/>
                    <a:pt x="435274" y="993346"/>
                  </a:cubicBezTo>
                  <a:cubicBezTo>
                    <a:pt x="404707" y="1013089"/>
                    <a:pt x="241483" y="1042963"/>
                    <a:pt x="125192" y="987112"/>
                  </a:cubicBezTo>
                  <a:cubicBezTo>
                    <a:pt x="52109" y="951956"/>
                    <a:pt x="10632" y="891342"/>
                    <a:pt x="1973" y="806743"/>
                  </a:cubicBezTo>
                  <a:cubicBezTo>
                    <a:pt x="-17770" y="614251"/>
                    <a:pt x="115320" y="537532"/>
                    <a:pt x="193772" y="509390"/>
                  </a:cubicBezTo>
                  <a:cubicBezTo>
                    <a:pt x="81203" y="477004"/>
                    <a:pt x="34877" y="405481"/>
                    <a:pt x="16000" y="347032"/>
                  </a:cubicBezTo>
                  <a:cubicBezTo>
                    <a:pt x="-12055" y="260441"/>
                    <a:pt x="9939" y="162073"/>
                    <a:pt x="73324" y="89510"/>
                  </a:cubicBezTo>
                  <a:cubicBezTo>
                    <a:pt x="132032" y="22402"/>
                    <a:pt x="213254" y="-7991"/>
                    <a:pt x="308158" y="1794"/>
                  </a:cubicBezTo>
                  <a:cubicBezTo>
                    <a:pt x="351800" y="6296"/>
                    <a:pt x="394377" y="18151"/>
                    <a:pt x="434061" y="36863"/>
                  </a:cubicBezTo>
                  <a:lnTo>
                    <a:pt x="421766" y="60849"/>
                  </a:lnTo>
                  <a:cubicBezTo>
                    <a:pt x="384765" y="43695"/>
                    <a:pt x="345176" y="32784"/>
                    <a:pt x="304608" y="28550"/>
                  </a:cubicBezTo>
                  <a:cubicBezTo>
                    <a:pt x="218017" y="19891"/>
                    <a:pt x="146926" y="46388"/>
                    <a:pt x="93672" y="107261"/>
                  </a:cubicBezTo>
                  <a:cubicBezTo>
                    <a:pt x="36522" y="172637"/>
                    <a:pt x="16520" y="261393"/>
                    <a:pt x="41718" y="338719"/>
                  </a:cubicBezTo>
                  <a:cubicBezTo>
                    <a:pt x="69773" y="425310"/>
                    <a:pt x="139825" y="477264"/>
                    <a:pt x="250142" y="493976"/>
                  </a:cubicBezTo>
                  <a:lnTo>
                    <a:pt x="261399" y="495708"/>
                  </a:lnTo>
                  <a:lnTo>
                    <a:pt x="262265" y="519001"/>
                  </a:lnTo>
                  <a:lnTo>
                    <a:pt x="250748" y="521512"/>
                  </a:lnTo>
                  <a:cubicBezTo>
                    <a:pt x="225464" y="526102"/>
                    <a:pt x="5350" y="572774"/>
                    <a:pt x="28902" y="804058"/>
                  </a:cubicBezTo>
                  <a:cubicBezTo>
                    <a:pt x="36522" y="878613"/>
                    <a:pt x="72891" y="932040"/>
                    <a:pt x="136968" y="962780"/>
                  </a:cubicBezTo>
                  <a:cubicBezTo>
                    <a:pt x="244860" y="1014734"/>
                    <a:pt x="396741" y="986505"/>
                    <a:pt x="420726" y="970746"/>
                  </a:cubicBezTo>
                  <a:cubicBezTo>
                    <a:pt x="423411" y="968927"/>
                    <a:pt x="427654" y="966590"/>
                    <a:pt x="433369" y="963386"/>
                  </a:cubicBezTo>
                  <a:cubicBezTo>
                    <a:pt x="571395" y="886146"/>
                    <a:pt x="750811" y="733140"/>
                    <a:pt x="966595" y="508697"/>
                  </a:cubicBezTo>
                  <a:lnTo>
                    <a:pt x="848399" y="402017"/>
                  </a:lnTo>
                  <a:lnTo>
                    <a:pt x="866496" y="382014"/>
                  </a:lnTo>
                  <a:close/>
                </a:path>
              </a:pathLst>
            </a:custGeom>
            <a:grpFill/>
            <a:ln w="8653" cap="flat">
              <a:noFill/>
              <a:prstDash val="solid"/>
              <a:miter/>
            </a:ln>
          </p:spPr>
          <p:txBody>
            <a:bodyPr rtlCol="0" anchor="ctr"/>
            <a:lstStyle/>
            <a:p>
              <a:endParaRPr lang="en-US" dirty="0">
                <a:solidFill>
                  <a:srgbClr val="FFFFFF"/>
                </a:solidFill>
              </a:endParaRPr>
            </a:p>
          </p:txBody>
        </p:sp>
        <p:sp>
          <p:nvSpPr>
            <p:cNvPr id="20" name="Freeform 14">
              <a:extLst>
                <a:ext uri="{FF2B5EF4-FFF2-40B4-BE49-F238E27FC236}">
                  <a16:creationId xmlns:a16="http://schemas.microsoft.com/office/drawing/2014/main" xmlns="" id="{8C50B29C-31A9-4D26-ACE2-61B5EC051944}"/>
                </a:ext>
              </a:extLst>
            </p:cNvPr>
            <p:cNvSpPr/>
            <p:nvPr/>
          </p:nvSpPr>
          <p:spPr>
            <a:xfrm rot="5400000">
              <a:off x="4696778" y="3158576"/>
              <a:ext cx="398318" cy="684068"/>
            </a:xfrm>
            <a:custGeom>
              <a:avLst/>
              <a:gdLst>
                <a:gd name="connsiteX0" fmla="*/ 404033 w 398318"/>
                <a:gd name="connsiteY0" fmla="*/ 254231 h 684068"/>
                <a:gd name="connsiteX1" fmla="*/ 64510 w 398318"/>
                <a:gd name="connsiteY1" fmla="*/ 378836 h 684068"/>
                <a:gd name="connsiteX2" fmla="*/ 275965 w 398318"/>
                <a:gd name="connsiteY2" fmla="*/ 496512 h 684068"/>
                <a:gd name="connsiteX3" fmla="*/ 94644 w 398318"/>
                <a:gd name="connsiteY3" fmla="*/ 559464 h 684068"/>
                <a:gd name="connsiteX4" fmla="*/ 133090 w 398318"/>
                <a:gd name="connsiteY4" fmla="*/ 608041 h 684068"/>
                <a:gd name="connsiteX5" fmla="*/ 133090 w 398318"/>
                <a:gd name="connsiteY5" fmla="*/ 688831 h 684068"/>
                <a:gd name="connsiteX6" fmla="*/ 106161 w 398318"/>
                <a:gd name="connsiteY6" fmla="*/ 688831 h 684068"/>
                <a:gd name="connsiteX7" fmla="*/ 106161 w 398318"/>
                <a:gd name="connsiteY7" fmla="*/ 617480 h 684068"/>
                <a:gd name="connsiteX8" fmla="*/ 49876 w 398318"/>
                <a:gd name="connsiteY8" fmla="*/ 546389 h 684068"/>
                <a:gd name="connsiteX9" fmla="*/ 210156 w 398318"/>
                <a:gd name="connsiteY9" fmla="*/ 490797 h 684068"/>
                <a:gd name="connsiteX10" fmla="*/ 0 w 398318"/>
                <a:gd name="connsiteY10" fmla="*/ 373726 h 684068"/>
                <a:gd name="connsiteX11" fmla="*/ 338571 w 398318"/>
                <a:gd name="connsiteY11" fmla="*/ 249555 h 684068"/>
                <a:gd name="connsiteX12" fmla="*/ 118370 w 398318"/>
                <a:gd name="connsiteY12" fmla="*/ 130752 h 684068"/>
                <a:gd name="connsiteX13" fmla="*/ 120362 w 398318"/>
                <a:gd name="connsiteY13" fmla="*/ 0 h 684068"/>
                <a:gd name="connsiteX14" fmla="*/ 147378 w 398318"/>
                <a:gd name="connsiteY14" fmla="*/ 433 h 684068"/>
                <a:gd name="connsiteX15" fmla="*/ 145559 w 398318"/>
                <a:gd name="connsiteY15" fmla="*/ 114733 h 684068"/>
                <a:gd name="connsiteX16" fmla="*/ 404033 w 398318"/>
                <a:gd name="connsiteY16" fmla="*/ 254231 h 684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318" h="684068">
                  <a:moveTo>
                    <a:pt x="404033" y="254231"/>
                  </a:moveTo>
                  <a:lnTo>
                    <a:pt x="64510" y="378836"/>
                  </a:lnTo>
                  <a:lnTo>
                    <a:pt x="275965" y="496512"/>
                  </a:lnTo>
                  <a:lnTo>
                    <a:pt x="94644" y="559464"/>
                  </a:lnTo>
                  <a:lnTo>
                    <a:pt x="133090" y="608041"/>
                  </a:lnTo>
                  <a:lnTo>
                    <a:pt x="133090" y="688831"/>
                  </a:lnTo>
                  <a:lnTo>
                    <a:pt x="106161" y="688831"/>
                  </a:lnTo>
                  <a:lnTo>
                    <a:pt x="106161" y="617480"/>
                  </a:lnTo>
                  <a:lnTo>
                    <a:pt x="49876" y="546389"/>
                  </a:lnTo>
                  <a:lnTo>
                    <a:pt x="210156" y="490797"/>
                  </a:lnTo>
                  <a:lnTo>
                    <a:pt x="0" y="373726"/>
                  </a:lnTo>
                  <a:lnTo>
                    <a:pt x="338571" y="249555"/>
                  </a:lnTo>
                  <a:lnTo>
                    <a:pt x="118370" y="130752"/>
                  </a:lnTo>
                  <a:lnTo>
                    <a:pt x="120362" y="0"/>
                  </a:lnTo>
                  <a:lnTo>
                    <a:pt x="147378" y="433"/>
                  </a:lnTo>
                  <a:lnTo>
                    <a:pt x="145559" y="114733"/>
                  </a:lnTo>
                  <a:lnTo>
                    <a:pt x="404033" y="254231"/>
                  </a:lnTo>
                  <a:close/>
                </a:path>
              </a:pathLst>
            </a:custGeom>
            <a:grpFill/>
            <a:ln w="8653" cap="flat">
              <a:noFill/>
              <a:prstDash val="solid"/>
              <a:miter/>
            </a:ln>
          </p:spPr>
          <p:txBody>
            <a:bodyPr rtlCol="0" anchor="ctr"/>
            <a:lstStyle/>
            <a:p>
              <a:endParaRPr lang="en-US" dirty="0">
                <a:solidFill>
                  <a:srgbClr val="FFFFFF"/>
                </a:solidFill>
              </a:endParaRPr>
            </a:p>
          </p:txBody>
        </p:sp>
      </p:grpSp>
      <p:grpSp>
        <p:nvGrpSpPr>
          <p:cNvPr id="21" name="Group 20">
            <a:extLst>
              <a:ext uri="{FF2B5EF4-FFF2-40B4-BE49-F238E27FC236}">
                <a16:creationId xmlns:a16="http://schemas.microsoft.com/office/drawing/2014/main" xmlns="" id="{B46720B3-64D2-496E-BD53-B06A557A7D4B}"/>
              </a:ext>
            </a:extLst>
          </p:cNvPr>
          <p:cNvGrpSpPr/>
          <p:nvPr/>
        </p:nvGrpSpPr>
        <p:grpSpPr>
          <a:xfrm>
            <a:off x="8591049" y="4095462"/>
            <a:ext cx="490010" cy="478998"/>
            <a:chOff x="5657850" y="2937856"/>
            <a:chExt cx="891886" cy="891886"/>
          </a:xfrm>
          <a:solidFill>
            <a:srgbClr val="FFFFFF"/>
          </a:solidFill>
        </p:grpSpPr>
        <p:sp>
          <p:nvSpPr>
            <p:cNvPr id="22" name="Freeform 20">
              <a:extLst>
                <a:ext uri="{FF2B5EF4-FFF2-40B4-BE49-F238E27FC236}">
                  <a16:creationId xmlns:a16="http://schemas.microsoft.com/office/drawing/2014/main" xmlns="" id="{13A4D624-F0EF-4110-988D-FE8D2860A51D}"/>
                </a:ext>
              </a:extLst>
            </p:cNvPr>
            <p:cNvSpPr/>
            <p:nvPr/>
          </p:nvSpPr>
          <p:spPr>
            <a:xfrm rot="5400000">
              <a:off x="5657850" y="2937856"/>
              <a:ext cx="891886" cy="891886"/>
            </a:xfrm>
            <a:custGeom>
              <a:avLst/>
              <a:gdLst>
                <a:gd name="connsiteX0" fmla="*/ 898641 w 891886"/>
                <a:gd name="connsiteY0" fmla="*/ 449320 h 891886"/>
                <a:gd name="connsiteX1" fmla="*/ 449320 w 891886"/>
                <a:gd name="connsiteY1" fmla="*/ 898640 h 891886"/>
                <a:gd name="connsiteX2" fmla="*/ 0 w 891886"/>
                <a:gd name="connsiteY2" fmla="*/ 449320 h 891886"/>
                <a:gd name="connsiteX3" fmla="*/ 449320 w 891886"/>
                <a:gd name="connsiteY3" fmla="*/ 0 h 891886"/>
                <a:gd name="connsiteX4" fmla="*/ 898641 w 891886"/>
                <a:gd name="connsiteY4" fmla="*/ 449320 h 891886"/>
                <a:gd name="connsiteX5" fmla="*/ 27016 w 891886"/>
                <a:gd name="connsiteY5" fmla="*/ 449320 h 891886"/>
                <a:gd name="connsiteX6" fmla="*/ 449407 w 891886"/>
                <a:gd name="connsiteY6" fmla="*/ 871537 h 891886"/>
                <a:gd name="connsiteX7" fmla="*/ 871624 w 891886"/>
                <a:gd name="connsiteY7" fmla="*/ 449147 h 891886"/>
                <a:gd name="connsiteX8" fmla="*/ 449320 w 891886"/>
                <a:gd name="connsiteY8" fmla="*/ 26930 h 891886"/>
                <a:gd name="connsiteX9" fmla="*/ 27016 w 891886"/>
                <a:gd name="connsiteY9" fmla="*/ 449320 h 8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1886" h="891886">
                  <a:moveTo>
                    <a:pt x="898641" y="449320"/>
                  </a:moveTo>
                  <a:cubicBezTo>
                    <a:pt x="898641" y="697473"/>
                    <a:pt x="697473" y="898640"/>
                    <a:pt x="449320" y="898640"/>
                  </a:cubicBezTo>
                  <a:cubicBezTo>
                    <a:pt x="201168" y="898640"/>
                    <a:pt x="0" y="697473"/>
                    <a:pt x="0" y="449320"/>
                  </a:cubicBezTo>
                  <a:cubicBezTo>
                    <a:pt x="0" y="201168"/>
                    <a:pt x="201168" y="0"/>
                    <a:pt x="449320" y="0"/>
                  </a:cubicBezTo>
                  <a:cubicBezTo>
                    <a:pt x="697256" y="520"/>
                    <a:pt x="898112" y="201384"/>
                    <a:pt x="898641" y="449320"/>
                  </a:cubicBezTo>
                  <a:close/>
                  <a:moveTo>
                    <a:pt x="27016" y="449320"/>
                  </a:moveTo>
                  <a:cubicBezTo>
                    <a:pt x="27068" y="682553"/>
                    <a:pt x="216174" y="871590"/>
                    <a:pt x="449407" y="871537"/>
                  </a:cubicBezTo>
                  <a:cubicBezTo>
                    <a:pt x="682639" y="871485"/>
                    <a:pt x="871676" y="682380"/>
                    <a:pt x="871624" y="449147"/>
                  </a:cubicBezTo>
                  <a:cubicBezTo>
                    <a:pt x="871572" y="215949"/>
                    <a:pt x="682518" y="26930"/>
                    <a:pt x="449320" y="26930"/>
                  </a:cubicBezTo>
                  <a:cubicBezTo>
                    <a:pt x="216174" y="27216"/>
                    <a:pt x="27259" y="216174"/>
                    <a:pt x="27016" y="449320"/>
                  </a:cubicBezTo>
                  <a:close/>
                </a:path>
              </a:pathLst>
            </a:custGeom>
            <a:grpFill/>
            <a:ln w="8653" cap="flat">
              <a:noFill/>
              <a:prstDash val="solid"/>
              <a:miter/>
            </a:ln>
          </p:spPr>
          <p:txBody>
            <a:bodyPr rtlCol="0" anchor="ctr"/>
            <a:lstStyle/>
            <a:p>
              <a:endParaRPr lang="en-US" dirty="0">
                <a:solidFill>
                  <a:srgbClr val="FFFFFF"/>
                </a:solidFill>
              </a:endParaRPr>
            </a:p>
          </p:txBody>
        </p:sp>
        <p:sp>
          <p:nvSpPr>
            <p:cNvPr id="23" name="Freeform 21">
              <a:extLst>
                <a:ext uri="{FF2B5EF4-FFF2-40B4-BE49-F238E27FC236}">
                  <a16:creationId xmlns:a16="http://schemas.microsoft.com/office/drawing/2014/main" xmlns="" id="{D9D7E781-AD96-40EE-BF5A-FE2A7CF82AA9}"/>
                </a:ext>
              </a:extLst>
            </p:cNvPr>
            <p:cNvSpPr/>
            <p:nvPr/>
          </p:nvSpPr>
          <p:spPr>
            <a:xfrm rot="5400000">
              <a:off x="5839691" y="3118745"/>
              <a:ext cx="528205" cy="528205"/>
            </a:xfrm>
            <a:custGeom>
              <a:avLst/>
              <a:gdLst>
                <a:gd name="connsiteX0" fmla="*/ 529850 w 528204"/>
                <a:gd name="connsiteY0" fmla="*/ 148763 h 528204"/>
                <a:gd name="connsiteX1" fmla="*/ 529850 w 528204"/>
                <a:gd name="connsiteY1" fmla="*/ 383425 h 528204"/>
                <a:gd name="connsiteX2" fmla="*/ 381693 w 528204"/>
                <a:gd name="connsiteY2" fmla="*/ 383425 h 528204"/>
                <a:gd name="connsiteX3" fmla="*/ 381693 w 528204"/>
                <a:gd name="connsiteY3" fmla="*/ 531581 h 528204"/>
                <a:gd name="connsiteX4" fmla="*/ 147118 w 528204"/>
                <a:gd name="connsiteY4" fmla="*/ 531581 h 528204"/>
                <a:gd name="connsiteX5" fmla="*/ 145732 w 528204"/>
                <a:gd name="connsiteY5" fmla="*/ 379788 h 528204"/>
                <a:gd name="connsiteX6" fmla="*/ 0 w 528204"/>
                <a:gd name="connsiteY6" fmla="*/ 381000 h 528204"/>
                <a:gd name="connsiteX7" fmla="*/ 0 w 528204"/>
                <a:gd name="connsiteY7" fmla="*/ 147205 h 528204"/>
                <a:gd name="connsiteX8" fmla="*/ 147205 w 528204"/>
                <a:gd name="connsiteY8" fmla="*/ 147205 h 528204"/>
                <a:gd name="connsiteX9" fmla="*/ 147205 w 528204"/>
                <a:gd name="connsiteY9" fmla="*/ 0 h 528204"/>
                <a:gd name="connsiteX10" fmla="*/ 381000 w 528204"/>
                <a:gd name="connsiteY10" fmla="*/ 0 h 528204"/>
                <a:gd name="connsiteX11" fmla="*/ 381000 w 528204"/>
                <a:gd name="connsiteY11" fmla="*/ 148157 h 528204"/>
                <a:gd name="connsiteX12" fmla="*/ 502833 w 528204"/>
                <a:gd name="connsiteY12" fmla="*/ 356581 h 528204"/>
                <a:gd name="connsiteX13" fmla="*/ 502833 w 528204"/>
                <a:gd name="connsiteY13" fmla="*/ 175779 h 528204"/>
                <a:gd name="connsiteX14" fmla="*/ 353551 w 528204"/>
                <a:gd name="connsiteY14" fmla="*/ 175779 h 528204"/>
                <a:gd name="connsiteX15" fmla="*/ 353551 w 528204"/>
                <a:gd name="connsiteY15" fmla="*/ 27623 h 528204"/>
                <a:gd name="connsiteX16" fmla="*/ 174048 w 528204"/>
                <a:gd name="connsiteY16" fmla="*/ 27623 h 528204"/>
                <a:gd name="connsiteX17" fmla="*/ 174048 w 528204"/>
                <a:gd name="connsiteY17" fmla="*/ 174827 h 528204"/>
                <a:gd name="connsiteX18" fmla="*/ 26843 w 528204"/>
                <a:gd name="connsiteY18" fmla="*/ 174827 h 528204"/>
                <a:gd name="connsiteX19" fmla="*/ 26843 w 528204"/>
                <a:gd name="connsiteY19" fmla="*/ 354157 h 528204"/>
                <a:gd name="connsiteX20" fmla="*/ 172402 w 528204"/>
                <a:gd name="connsiteY20" fmla="*/ 352858 h 528204"/>
                <a:gd name="connsiteX21" fmla="*/ 173615 w 528204"/>
                <a:gd name="connsiteY21" fmla="*/ 504998 h 528204"/>
                <a:gd name="connsiteX22" fmla="*/ 354417 w 528204"/>
                <a:gd name="connsiteY22" fmla="*/ 504998 h 528204"/>
                <a:gd name="connsiteX23" fmla="*/ 354417 w 528204"/>
                <a:gd name="connsiteY23" fmla="*/ 356495 h 52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8204" h="528204">
                  <a:moveTo>
                    <a:pt x="529850" y="148763"/>
                  </a:moveTo>
                  <a:lnTo>
                    <a:pt x="529850" y="383425"/>
                  </a:lnTo>
                  <a:lnTo>
                    <a:pt x="381693" y="383425"/>
                  </a:lnTo>
                  <a:lnTo>
                    <a:pt x="381693" y="531581"/>
                  </a:lnTo>
                  <a:lnTo>
                    <a:pt x="147118" y="531581"/>
                  </a:lnTo>
                  <a:lnTo>
                    <a:pt x="145732" y="379788"/>
                  </a:lnTo>
                  <a:lnTo>
                    <a:pt x="0" y="381000"/>
                  </a:lnTo>
                  <a:lnTo>
                    <a:pt x="0" y="147205"/>
                  </a:lnTo>
                  <a:lnTo>
                    <a:pt x="147205" y="147205"/>
                  </a:lnTo>
                  <a:lnTo>
                    <a:pt x="147205" y="0"/>
                  </a:lnTo>
                  <a:lnTo>
                    <a:pt x="381000" y="0"/>
                  </a:lnTo>
                  <a:lnTo>
                    <a:pt x="381000" y="148157"/>
                  </a:lnTo>
                  <a:close/>
                  <a:moveTo>
                    <a:pt x="502833" y="356581"/>
                  </a:moveTo>
                  <a:lnTo>
                    <a:pt x="502833" y="175779"/>
                  </a:lnTo>
                  <a:lnTo>
                    <a:pt x="353551" y="175779"/>
                  </a:lnTo>
                  <a:lnTo>
                    <a:pt x="353551" y="27623"/>
                  </a:lnTo>
                  <a:lnTo>
                    <a:pt x="174048" y="27623"/>
                  </a:lnTo>
                  <a:lnTo>
                    <a:pt x="174048" y="174827"/>
                  </a:lnTo>
                  <a:lnTo>
                    <a:pt x="26843" y="174827"/>
                  </a:lnTo>
                  <a:lnTo>
                    <a:pt x="26843" y="354157"/>
                  </a:lnTo>
                  <a:lnTo>
                    <a:pt x="172402" y="352858"/>
                  </a:lnTo>
                  <a:lnTo>
                    <a:pt x="173615" y="504998"/>
                  </a:lnTo>
                  <a:lnTo>
                    <a:pt x="354417" y="504998"/>
                  </a:lnTo>
                  <a:lnTo>
                    <a:pt x="354417" y="356495"/>
                  </a:lnTo>
                  <a:close/>
                </a:path>
              </a:pathLst>
            </a:custGeom>
            <a:grpFill/>
            <a:ln w="8653" cap="flat">
              <a:noFill/>
              <a:prstDash val="solid"/>
              <a:miter/>
            </a:ln>
          </p:spPr>
          <p:txBody>
            <a:bodyPr rtlCol="0" anchor="ctr"/>
            <a:lstStyle/>
            <a:p>
              <a:endParaRPr lang="en-US" dirty="0">
                <a:solidFill>
                  <a:srgbClr val="FFFFFF"/>
                </a:solidFill>
              </a:endParaRPr>
            </a:p>
          </p:txBody>
        </p:sp>
      </p:grpSp>
      <p:grpSp>
        <p:nvGrpSpPr>
          <p:cNvPr id="24" name="Group 23">
            <a:extLst>
              <a:ext uri="{FF2B5EF4-FFF2-40B4-BE49-F238E27FC236}">
                <a16:creationId xmlns:a16="http://schemas.microsoft.com/office/drawing/2014/main" xmlns="" id="{E67A2141-3054-464D-85B5-FB0B28F897B7}"/>
              </a:ext>
            </a:extLst>
          </p:cNvPr>
          <p:cNvGrpSpPr/>
          <p:nvPr/>
        </p:nvGrpSpPr>
        <p:grpSpPr>
          <a:xfrm>
            <a:off x="9431278" y="4095462"/>
            <a:ext cx="490010" cy="478998"/>
            <a:chOff x="6932122" y="2936038"/>
            <a:chExt cx="1060913" cy="895417"/>
          </a:xfrm>
          <a:solidFill>
            <a:srgbClr val="FFFFFF"/>
          </a:solidFill>
        </p:grpSpPr>
        <p:sp>
          <p:nvSpPr>
            <p:cNvPr id="25" name="Freeform 5">
              <a:extLst>
                <a:ext uri="{FF2B5EF4-FFF2-40B4-BE49-F238E27FC236}">
                  <a16:creationId xmlns:a16="http://schemas.microsoft.com/office/drawing/2014/main" xmlns="" id="{90BB0234-A8BF-4205-A21C-01A7ED5A2FDD}"/>
                </a:ext>
              </a:extLst>
            </p:cNvPr>
            <p:cNvSpPr/>
            <p:nvPr/>
          </p:nvSpPr>
          <p:spPr>
            <a:xfrm rot="5400000">
              <a:off x="7266363" y="2936038"/>
              <a:ext cx="381000" cy="381000"/>
            </a:xfrm>
            <a:custGeom>
              <a:avLst/>
              <a:gdLst>
                <a:gd name="connsiteX0" fmla="*/ 382732 w 381000"/>
                <a:gd name="connsiteY0" fmla="*/ 191366 h 381000"/>
                <a:gd name="connsiteX1" fmla="*/ 191366 w 381000"/>
                <a:gd name="connsiteY1" fmla="*/ 382732 h 381000"/>
                <a:gd name="connsiteX2" fmla="*/ 0 w 381000"/>
                <a:gd name="connsiteY2" fmla="*/ 191366 h 381000"/>
                <a:gd name="connsiteX3" fmla="*/ 191366 w 381000"/>
                <a:gd name="connsiteY3" fmla="*/ 0 h 381000"/>
                <a:gd name="connsiteX4" fmla="*/ 191452 w 381000"/>
                <a:gd name="connsiteY4" fmla="*/ 0 h 381000"/>
                <a:gd name="connsiteX5" fmla="*/ 382732 w 381000"/>
                <a:gd name="connsiteY5" fmla="*/ 191366 h 381000"/>
                <a:gd name="connsiteX6" fmla="*/ 27016 w 381000"/>
                <a:gd name="connsiteY6" fmla="*/ 191366 h 381000"/>
                <a:gd name="connsiteX7" fmla="*/ 191539 w 381000"/>
                <a:gd name="connsiteY7" fmla="*/ 355889 h 381000"/>
                <a:gd name="connsiteX8" fmla="*/ 356062 w 381000"/>
                <a:gd name="connsiteY8" fmla="*/ 191366 h 381000"/>
                <a:gd name="connsiteX9" fmla="*/ 191539 w 381000"/>
                <a:gd name="connsiteY9" fmla="*/ 26843 h 381000"/>
                <a:gd name="connsiteX10" fmla="*/ 27016 w 381000"/>
                <a:gd name="connsiteY10" fmla="*/ 19136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381000">
                  <a:moveTo>
                    <a:pt x="382732" y="191366"/>
                  </a:moveTo>
                  <a:cubicBezTo>
                    <a:pt x="382732" y="297050"/>
                    <a:pt x="297050" y="382732"/>
                    <a:pt x="191366" y="382732"/>
                  </a:cubicBezTo>
                  <a:cubicBezTo>
                    <a:pt x="85673" y="382732"/>
                    <a:pt x="0" y="297050"/>
                    <a:pt x="0" y="191366"/>
                  </a:cubicBezTo>
                  <a:cubicBezTo>
                    <a:pt x="0" y="85682"/>
                    <a:pt x="85682" y="0"/>
                    <a:pt x="191366" y="0"/>
                  </a:cubicBezTo>
                  <a:cubicBezTo>
                    <a:pt x="191392" y="0"/>
                    <a:pt x="191426" y="0"/>
                    <a:pt x="191452" y="0"/>
                  </a:cubicBezTo>
                  <a:cubicBezTo>
                    <a:pt x="297068" y="147"/>
                    <a:pt x="382637" y="85751"/>
                    <a:pt x="382732" y="191366"/>
                  </a:cubicBezTo>
                  <a:close/>
                  <a:moveTo>
                    <a:pt x="27016" y="191366"/>
                  </a:moveTo>
                  <a:cubicBezTo>
                    <a:pt x="27016" y="282226"/>
                    <a:pt x="100679" y="355889"/>
                    <a:pt x="191539" y="355889"/>
                  </a:cubicBezTo>
                  <a:cubicBezTo>
                    <a:pt x="282399" y="355889"/>
                    <a:pt x="356062" y="282226"/>
                    <a:pt x="356062" y="191366"/>
                  </a:cubicBezTo>
                  <a:cubicBezTo>
                    <a:pt x="356062" y="100506"/>
                    <a:pt x="282399" y="26843"/>
                    <a:pt x="191539" y="26843"/>
                  </a:cubicBezTo>
                  <a:cubicBezTo>
                    <a:pt x="100679" y="26843"/>
                    <a:pt x="27016" y="100506"/>
                    <a:pt x="27016" y="191366"/>
                  </a:cubicBezTo>
                  <a:close/>
                </a:path>
              </a:pathLst>
            </a:custGeom>
            <a:grpFill/>
            <a:ln w="8653" cap="flat">
              <a:noFill/>
              <a:prstDash val="solid"/>
              <a:miter/>
            </a:ln>
          </p:spPr>
          <p:txBody>
            <a:bodyPr rtlCol="0" anchor="ctr"/>
            <a:lstStyle/>
            <a:p>
              <a:endParaRPr lang="en-US" dirty="0">
                <a:solidFill>
                  <a:srgbClr val="FFFFFF"/>
                </a:solidFill>
              </a:endParaRPr>
            </a:p>
          </p:txBody>
        </p:sp>
        <p:sp>
          <p:nvSpPr>
            <p:cNvPr id="26" name="Freeform 6">
              <a:extLst>
                <a:ext uri="{FF2B5EF4-FFF2-40B4-BE49-F238E27FC236}">
                  <a16:creationId xmlns:a16="http://schemas.microsoft.com/office/drawing/2014/main" xmlns="" id="{391AF679-C3EF-4A94-A0C6-CBE3C424552D}"/>
                </a:ext>
              </a:extLst>
            </p:cNvPr>
            <p:cNvSpPr/>
            <p:nvPr/>
          </p:nvSpPr>
          <p:spPr>
            <a:xfrm rot="5400000">
              <a:off x="7217439" y="3064106"/>
              <a:ext cx="372341" cy="121227"/>
            </a:xfrm>
            <a:custGeom>
              <a:avLst/>
              <a:gdLst>
                <a:gd name="connsiteX0" fmla="*/ 376930 w 372340"/>
                <a:gd name="connsiteY0" fmla="*/ 17405 h 121227"/>
                <a:gd name="connsiteX1" fmla="*/ 176819 w 372340"/>
                <a:gd name="connsiteY1" fmla="*/ 122180 h 121227"/>
                <a:gd name="connsiteX2" fmla="*/ 0 w 372340"/>
                <a:gd name="connsiteY2" fmla="*/ 16279 h 121227"/>
                <a:gd name="connsiteX3" fmla="*/ 22081 w 372340"/>
                <a:gd name="connsiteY3" fmla="*/ 779 h 121227"/>
                <a:gd name="connsiteX4" fmla="*/ 178464 w 372340"/>
                <a:gd name="connsiteY4" fmla="*/ 95250 h 121227"/>
                <a:gd name="connsiteX5" fmla="*/ 356581 w 372340"/>
                <a:gd name="connsiteY5" fmla="*/ 0 h 12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340" h="121227">
                  <a:moveTo>
                    <a:pt x="376930" y="17405"/>
                  </a:moveTo>
                  <a:cubicBezTo>
                    <a:pt x="312766" y="90661"/>
                    <a:pt x="245399" y="125903"/>
                    <a:pt x="176819" y="122180"/>
                  </a:cubicBezTo>
                  <a:cubicBezTo>
                    <a:pt x="71091" y="116378"/>
                    <a:pt x="2858" y="20349"/>
                    <a:pt x="0" y="16279"/>
                  </a:cubicBezTo>
                  <a:lnTo>
                    <a:pt x="22081" y="779"/>
                  </a:lnTo>
                  <a:cubicBezTo>
                    <a:pt x="22687" y="1732"/>
                    <a:pt x="85985" y="90314"/>
                    <a:pt x="178464" y="95250"/>
                  </a:cubicBezTo>
                  <a:cubicBezTo>
                    <a:pt x="238298" y="98454"/>
                    <a:pt x="298219" y="66242"/>
                    <a:pt x="356581" y="0"/>
                  </a:cubicBezTo>
                  <a:close/>
                </a:path>
              </a:pathLst>
            </a:custGeom>
            <a:grpFill/>
            <a:ln w="8653" cap="flat">
              <a:noFill/>
              <a:prstDash val="solid"/>
              <a:miter/>
            </a:ln>
          </p:spPr>
          <p:txBody>
            <a:bodyPr rtlCol="0" anchor="ctr"/>
            <a:lstStyle/>
            <a:p>
              <a:endParaRPr lang="en-US" dirty="0">
                <a:solidFill>
                  <a:srgbClr val="FFFFFF"/>
                </a:solidFill>
              </a:endParaRPr>
            </a:p>
          </p:txBody>
        </p:sp>
        <p:sp>
          <p:nvSpPr>
            <p:cNvPr id="27" name="Freeform 7">
              <a:extLst>
                <a:ext uri="{FF2B5EF4-FFF2-40B4-BE49-F238E27FC236}">
                  <a16:creationId xmlns:a16="http://schemas.microsoft.com/office/drawing/2014/main" xmlns="" id="{EC8793BC-100A-4645-B61A-2C11D392A69C}"/>
                </a:ext>
              </a:extLst>
            </p:cNvPr>
            <p:cNvSpPr/>
            <p:nvPr/>
          </p:nvSpPr>
          <p:spPr>
            <a:xfrm rot="5400000">
              <a:off x="7323866" y="3065059"/>
              <a:ext cx="372341" cy="121227"/>
            </a:xfrm>
            <a:custGeom>
              <a:avLst/>
              <a:gdLst>
                <a:gd name="connsiteX0" fmla="*/ 376930 w 372340"/>
                <a:gd name="connsiteY0" fmla="*/ 106514 h 121227"/>
                <a:gd name="connsiteX1" fmla="*/ 354850 w 372340"/>
                <a:gd name="connsiteY1" fmla="*/ 122014 h 121227"/>
                <a:gd name="connsiteX2" fmla="*/ 198467 w 372340"/>
                <a:gd name="connsiteY2" fmla="*/ 27543 h 121227"/>
                <a:gd name="connsiteX3" fmla="*/ 20349 w 372340"/>
                <a:gd name="connsiteY3" fmla="*/ 122793 h 121227"/>
                <a:gd name="connsiteX4" fmla="*/ 0 w 372340"/>
                <a:gd name="connsiteY4" fmla="*/ 105042 h 121227"/>
                <a:gd name="connsiteX5" fmla="*/ 200111 w 372340"/>
                <a:gd name="connsiteY5" fmla="*/ 267 h 121227"/>
                <a:gd name="connsiteX6" fmla="*/ 376930 w 372340"/>
                <a:gd name="connsiteY6" fmla="*/ 106514 h 121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40" h="121227">
                  <a:moveTo>
                    <a:pt x="376930" y="106514"/>
                  </a:moveTo>
                  <a:lnTo>
                    <a:pt x="354850" y="122014"/>
                  </a:lnTo>
                  <a:cubicBezTo>
                    <a:pt x="354243" y="121148"/>
                    <a:pt x="290946" y="32565"/>
                    <a:pt x="198467" y="27543"/>
                  </a:cubicBezTo>
                  <a:cubicBezTo>
                    <a:pt x="138632" y="24339"/>
                    <a:pt x="78711" y="56551"/>
                    <a:pt x="20349" y="122793"/>
                  </a:cubicBezTo>
                  <a:lnTo>
                    <a:pt x="0" y="105042"/>
                  </a:lnTo>
                  <a:cubicBezTo>
                    <a:pt x="64164" y="31786"/>
                    <a:pt x="131532" y="-3456"/>
                    <a:pt x="200111" y="267"/>
                  </a:cubicBezTo>
                  <a:cubicBezTo>
                    <a:pt x="305753" y="6761"/>
                    <a:pt x="373986" y="102791"/>
                    <a:pt x="376930" y="106514"/>
                  </a:cubicBezTo>
                  <a:close/>
                </a:path>
              </a:pathLst>
            </a:custGeom>
            <a:grpFill/>
            <a:ln w="8653" cap="flat">
              <a:noFill/>
              <a:prstDash val="solid"/>
              <a:miter/>
            </a:ln>
          </p:spPr>
          <p:txBody>
            <a:bodyPr rtlCol="0" anchor="ctr"/>
            <a:lstStyle/>
            <a:p>
              <a:endParaRPr lang="en-US" dirty="0">
                <a:solidFill>
                  <a:srgbClr val="FFFFFF"/>
                </a:solidFill>
              </a:endParaRPr>
            </a:p>
          </p:txBody>
        </p:sp>
        <p:sp>
          <p:nvSpPr>
            <p:cNvPr id="28" name="Freeform 8">
              <a:extLst>
                <a:ext uri="{FF2B5EF4-FFF2-40B4-BE49-F238E27FC236}">
                  <a16:creationId xmlns:a16="http://schemas.microsoft.com/office/drawing/2014/main" xmlns="" id="{D0F989B6-29A2-401B-9FDC-FBEE50CA625A}"/>
                </a:ext>
              </a:extLst>
            </p:cNvPr>
            <p:cNvSpPr/>
            <p:nvPr/>
          </p:nvSpPr>
          <p:spPr>
            <a:xfrm rot="5400000">
              <a:off x="7443355" y="2949459"/>
              <a:ext cx="25977" cy="355023"/>
            </a:xfrm>
            <a:custGeom>
              <a:avLst/>
              <a:gdLst>
                <a:gd name="connsiteX0" fmla="*/ 0 w 25977"/>
                <a:gd name="connsiteY0" fmla="*/ 0 h 355022"/>
                <a:gd name="connsiteX1" fmla="*/ 27016 w 25977"/>
                <a:gd name="connsiteY1" fmla="*/ 0 h 355022"/>
                <a:gd name="connsiteX2" fmla="*/ 27016 w 25977"/>
                <a:gd name="connsiteY2" fmla="*/ 355715 h 355022"/>
                <a:gd name="connsiteX3" fmla="*/ 0 w 25977"/>
                <a:gd name="connsiteY3" fmla="*/ 355715 h 355022"/>
              </a:gdLst>
              <a:ahLst/>
              <a:cxnLst>
                <a:cxn ang="0">
                  <a:pos x="connsiteX0" y="connsiteY0"/>
                </a:cxn>
                <a:cxn ang="0">
                  <a:pos x="connsiteX1" y="connsiteY1"/>
                </a:cxn>
                <a:cxn ang="0">
                  <a:pos x="connsiteX2" y="connsiteY2"/>
                </a:cxn>
                <a:cxn ang="0">
                  <a:pos x="connsiteX3" y="connsiteY3"/>
                </a:cxn>
              </a:cxnLst>
              <a:rect l="l" t="t" r="r" b="b"/>
              <a:pathLst>
                <a:path w="25977" h="355022">
                  <a:moveTo>
                    <a:pt x="0" y="0"/>
                  </a:moveTo>
                  <a:lnTo>
                    <a:pt x="27016" y="0"/>
                  </a:lnTo>
                  <a:lnTo>
                    <a:pt x="27016" y="355715"/>
                  </a:lnTo>
                  <a:lnTo>
                    <a:pt x="0" y="355715"/>
                  </a:lnTo>
                  <a:close/>
                </a:path>
              </a:pathLst>
            </a:custGeom>
            <a:grpFill/>
            <a:ln w="8653" cap="flat">
              <a:noFill/>
              <a:prstDash val="solid"/>
              <a:miter/>
            </a:ln>
          </p:spPr>
          <p:txBody>
            <a:bodyPr rtlCol="0" anchor="ctr"/>
            <a:lstStyle/>
            <a:p>
              <a:endParaRPr lang="en-US" dirty="0">
                <a:solidFill>
                  <a:srgbClr val="FFFFFF"/>
                </a:solidFill>
              </a:endParaRPr>
            </a:p>
          </p:txBody>
        </p:sp>
        <p:sp>
          <p:nvSpPr>
            <p:cNvPr id="29" name="Freeform 9">
              <a:extLst>
                <a:ext uri="{FF2B5EF4-FFF2-40B4-BE49-F238E27FC236}">
                  <a16:creationId xmlns:a16="http://schemas.microsoft.com/office/drawing/2014/main" xmlns="" id="{A0509072-1836-43D7-B49B-075CD02E1994}"/>
                </a:ext>
              </a:extLst>
            </p:cNvPr>
            <p:cNvSpPr/>
            <p:nvPr/>
          </p:nvSpPr>
          <p:spPr>
            <a:xfrm rot="5400000">
              <a:off x="7279005" y="3114156"/>
              <a:ext cx="355023" cy="25977"/>
            </a:xfrm>
            <a:custGeom>
              <a:avLst/>
              <a:gdLst>
                <a:gd name="connsiteX0" fmla="*/ 0 w 355022"/>
                <a:gd name="connsiteY0" fmla="*/ 0 h 25977"/>
                <a:gd name="connsiteX1" fmla="*/ 355716 w 355022"/>
                <a:gd name="connsiteY1" fmla="*/ 0 h 25977"/>
                <a:gd name="connsiteX2" fmla="*/ 355716 w 355022"/>
                <a:gd name="connsiteY2" fmla="*/ 27016 h 25977"/>
                <a:gd name="connsiteX3" fmla="*/ 0 w 355022"/>
                <a:gd name="connsiteY3" fmla="*/ 27016 h 25977"/>
              </a:gdLst>
              <a:ahLst/>
              <a:cxnLst>
                <a:cxn ang="0">
                  <a:pos x="connsiteX0" y="connsiteY0"/>
                </a:cxn>
                <a:cxn ang="0">
                  <a:pos x="connsiteX1" y="connsiteY1"/>
                </a:cxn>
                <a:cxn ang="0">
                  <a:pos x="connsiteX2" y="connsiteY2"/>
                </a:cxn>
                <a:cxn ang="0">
                  <a:pos x="connsiteX3" y="connsiteY3"/>
                </a:cxn>
              </a:cxnLst>
              <a:rect l="l" t="t" r="r" b="b"/>
              <a:pathLst>
                <a:path w="355022" h="25977">
                  <a:moveTo>
                    <a:pt x="0" y="0"/>
                  </a:moveTo>
                  <a:lnTo>
                    <a:pt x="355716" y="0"/>
                  </a:lnTo>
                  <a:lnTo>
                    <a:pt x="355716" y="27016"/>
                  </a:lnTo>
                  <a:lnTo>
                    <a:pt x="0" y="27016"/>
                  </a:lnTo>
                  <a:close/>
                </a:path>
              </a:pathLst>
            </a:custGeom>
            <a:grpFill/>
            <a:ln w="8653" cap="flat">
              <a:noFill/>
              <a:prstDash val="solid"/>
              <a:miter/>
            </a:ln>
          </p:spPr>
          <p:txBody>
            <a:bodyPr rtlCol="0" anchor="ctr"/>
            <a:lstStyle/>
            <a:p>
              <a:endParaRPr lang="en-US" dirty="0">
                <a:solidFill>
                  <a:srgbClr val="FFFFFF"/>
                </a:solidFill>
              </a:endParaRPr>
            </a:p>
          </p:txBody>
        </p:sp>
        <p:sp>
          <p:nvSpPr>
            <p:cNvPr id="30" name="Freeform 10">
              <a:extLst>
                <a:ext uri="{FF2B5EF4-FFF2-40B4-BE49-F238E27FC236}">
                  <a16:creationId xmlns:a16="http://schemas.microsoft.com/office/drawing/2014/main" xmlns="" id="{2758D0B4-5215-47A2-AA9F-17C3131674D1}"/>
                </a:ext>
              </a:extLst>
            </p:cNvPr>
            <p:cNvSpPr/>
            <p:nvPr/>
          </p:nvSpPr>
          <p:spPr>
            <a:xfrm rot="5400000">
              <a:off x="6763270" y="3195011"/>
              <a:ext cx="805296" cy="467591"/>
            </a:xfrm>
            <a:custGeom>
              <a:avLst/>
              <a:gdLst>
                <a:gd name="connsiteX0" fmla="*/ 812071 w 805295"/>
                <a:gd name="connsiteY0" fmla="*/ 606 h 467590"/>
                <a:gd name="connsiteX1" fmla="*/ 812071 w 805295"/>
                <a:gd name="connsiteY1" fmla="*/ 258474 h 467590"/>
                <a:gd name="connsiteX2" fmla="*/ 725480 w 805295"/>
                <a:gd name="connsiteY2" fmla="*/ 255703 h 467590"/>
                <a:gd name="connsiteX3" fmla="*/ 481207 w 805295"/>
                <a:gd name="connsiteY3" fmla="*/ 459105 h 467590"/>
                <a:gd name="connsiteX4" fmla="*/ 441981 w 805295"/>
                <a:gd name="connsiteY4" fmla="*/ 473306 h 467590"/>
                <a:gd name="connsiteX5" fmla="*/ 82975 w 805295"/>
                <a:gd name="connsiteY5" fmla="*/ 473306 h 467590"/>
                <a:gd name="connsiteX6" fmla="*/ 21 w 805295"/>
                <a:gd name="connsiteY6" fmla="*/ 393469 h 467590"/>
                <a:gd name="connsiteX7" fmla="*/ 21 w 805295"/>
                <a:gd name="connsiteY7" fmla="*/ 391477 h 467590"/>
                <a:gd name="connsiteX8" fmla="*/ 18551 w 805295"/>
                <a:gd name="connsiteY8" fmla="*/ 334761 h 467590"/>
                <a:gd name="connsiteX9" fmla="*/ 88690 w 805295"/>
                <a:gd name="connsiteY9" fmla="*/ 301942 h 467590"/>
                <a:gd name="connsiteX10" fmla="*/ 254252 w 805295"/>
                <a:gd name="connsiteY10" fmla="*/ 301942 h 467590"/>
                <a:gd name="connsiteX11" fmla="*/ 251827 w 805295"/>
                <a:gd name="connsiteY11" fmla="*/ 291032 h 467590"/>
                <a:gd name="connsiteX12" fmla="*/ 279363 w 805295"/>
                <a:gd name="connsiteY12" fmla="*/ 216477 h 467590"/>
                <a:gd name="connsiteX13" fmla="*/ 489173 w 805295"/>
                <a:gd name="connsiteY13" fmla="*/ 17318 h 467590"/>
                <a:gd name="connsiteX14" fmla="*/ 531689 w 805295"/>
                <a:gd name="connsiteY14" fmla="*/ 0 h 467590"/>
                <a:gd name="connsiteX15" fmla="*/ 785141 w 805295"/>
                <a:gd name="connsiteY15" fmla="*/ 230592 h 467590"/>
                <a:gd name="connsiteX16" fmla="*/ 785141 w 805295"/>
                <a:gd name="connsiteY16" fmla="*/ 27536 h 467590"/>
                <a:gd name="connsiteX17" fmla="*/ 531689 w 805295"/>
                <a:gd name="connsiteY17" fmla="*/ 27536 h 467590"/>
                <a:gd name="connsiteX18" fmla="*/ 507703 w 805295"/>
                <a:gd name="connsiteY18" fmla="*/ 37147 h 467590"/>
                <a:gd name="connsiteX19" fmla="*/ 297894 w 805295"/>
                <a:gd name="connsiteY19" fmla="*/ 236307 h 467590"/>
                <a:gd name="connsiteX20" fmla="*/ 278584 w 805295"/>
                <a:gd name="connsiteY20" fmla="*/ 287568 h 467590"/>
                <a:gd name="connsiteX21" fmla="*/ 287243 w 805295"/>
                <a:gd name="connsiteY21" fmla="*/ 304887 h 467590"/>
                <a:gd name="connsiteX22" fmla="*/ 300145 w 805295"/>
                <a:gd name="connsiteY22" fmla="*/ 314585 h 467590"/>
                <a:gd name="connsiteX23" fmla="*/ 341362 w 805295"/>
                <a:gd name="connsiteY23" fmla="*/ 329825 h 467590"/>
                <a:gd name="connsiteX24" fmla="*/ 364049 w 805295"/>
                <a:gd name="connsiteY24" fmla="*/ 316923 h 467590"/>
                <a:gd name="connsiteX25" fmla="*/ 503460 w 805295"/>
                <a:gd name="connsiteY25" fmla="*/ 182187 h 467590"/>
                <a:gd name="connsiteX26" fmla="*/ 522251 w 805295"/>
                <a:gd name="connsiteY26" fmla="*/ 201584 h 467590"/>
                <a:gd name="connsiteX27" fmla="*/ 382839 w 805295"/>
                <a:gd name="connsiteY27" fmla="*/ 336319 h 467590"/>
                <a:gd name="connsiteX28" fmla="*/ 346818 w 805295"/>
                <a:gd name="connsiteY28" fmla="*/ 356235 h 467590"/>
                <a:gd name="connsiteX29" fmla="*/ 283606 w 805295"/>
                <a:gd name="connsiteY29" fmla="*/ 335800 h 467590"/>
                <a:gd name="connsiteX30" fmla="*/ 274947 w 805295"/>
                <a:gd name="connsiteY30" fmla="*/ 329478 h 467590"/>
                <a:gd name="connsiteX31" fmla="*/ 88777 w 805295"/>
                <a:gd name="connsiteY31" fmla="*/ 329478 h 467590"/>
                <a:gd name="connsiteX32" fmla="*/ 39939 w 805295"/>
                <a:gd name="connsiteY32" fmla="*/ 351905 h 467590"/>
                <a:gd name="connsiteX33" fmla="*/ 27124 w 805295"/>
                <a:gd name="connsiteY33" fmla="*/ 391997 h 467590"/>
                <a:gd name="connsiteX34" fmla="*/ 27124 w 805295"/>
                <a:gd name="connsiteY34" fmla="*/ 393642 h 467590"/>
                <a:gd name="connsiteX35" fmla="*/ 83062 w 805295"/>
                <a:gd name="connsiteY35" fmla="*/ 446809 h 467590"/>
                <a:gd name="connsiteX36" fmla="*/ 442068 w 805295"/>
                <a:gd name="connsiteY36" fmla="*/ 446809 h 467590"/>
                <a:gd name="connsiteX37" fmla="*/ 463975 w 805295"/>
                <a:gd name="connsiteY37" fmla="*/ 438929 h 467590"/>
                <a:gd name="connsiteX38" fmla="*/ 707122 w 805295"/>
                <a:gd name="connsiteY38" fmla="*/ 235874 h 467590"/>
                <a:gd name="connsiteX39" fmla="*/ 726432 w 805295"/>
                <a:gd name="connsiteY39" fmla="*/ 229206 h 46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05295" h="467590">
                  <a:moveTo>
                    <a:pt x="812071" y="606"/>
                  </a:moveTo>
                  <a:lnTo>
                    <a:pt x="812071" y="258474"/>
                  </a:lnTo>
                  <a:lnTo>
                    <a:pt x="725480" y="255703"/>
                  </a:lnTo>
                  <a:lnTo>
                    <a:pt x="481207" y="459105"/>
                  </a:lnTo>
                  <a:cubicBezTo>
                    <a:pt x="470192" y="468275"/>
                    <a:pt x="456312" y="473306"/>
                    <a:pt x="441981" y="473306"/>
                  </a:cubicBezTo>
                  <a:lnTo>
                    <a:pt x="82975" y="473306"/>
                  </a:lnTo>
                  <a:cubicBezTo>
                    <a:pt x="38242" y="473609"/>
                    <a:pt x="1432" y="438185"/>
                    <a:pt x="21" y="393469"/>
                  </a:cubicBezTo>
                  <a:lnTo>
                    <a:pt x="21" y="391477"/>
                  </a:lnTo>
                  <a:cubicBezTo>
                    <a:pt x="-421" y="371016"/>
                    <a:pt x="6117" y="351013"/>
                    <a:pt x="18551" y="334761"/>
                  </a:cubicBezTo>
                  <a:cubicBezTo>
                    <a:pt x="35696" y="313693"/>
                    <a:pt x="61527" y="301605"/>
                    <a:pt x="88690" y="301942"/>
                  </a:cubicBezTo>
                  <a:lnTo>
                    <a:pt x="254252" y="301942"/>
                  </a:lnTo>
                  <a:cubicBezTo>
                    <a:pt x="253187" y="298366"/>
                    <a:pt x="252373" y="294721"/>
                    <a:pt x="251827" y="291032"/>
                  </a:cubicBezTo>
                  <a:cubicBezTo>
                    <a:pt x="248476" y="263193"/>
                    <a:pt x="258720" y="235449"/>
                    <a:pt x="279363" y="216477"/>
                  </a:cubicBezTo>
                  <a:lnTo>
                    <a:pt x="489173" y="17318"/>
                  </a:lnTo>
                  <a:cubicBezTo>
                    <a:pt x="500568" y="6260"/>
                    <a:pt x="515808" y="52"/>
                    <a:pt x="531689" y="0"/>
                  </a:cubicBezTo>
                  <a:close/>
                  <a:moveTo>
                    <a:pt x="785141" y="230592"/>
                  </a:moveTo>
                  <a:lnTo>
                    <a:pt x="785141" y="27536"/>
                  </a:lnTo>
                  <a:lnTo>
                    <a:pt x="531689" y="27536"/>
                  </a:lnTo>
                  <a:cubicBezTo>
                    <a:pt x="522753" y="27527"/>
                    <a:pt x="514163" y="30974"/>
                    <a:pt x="507703" y="37147"/>
                  </a:cubicBezTo>
                  <a:lnTo>
                    <a:pt x="297894" y="236307"/>
                  </a:lnTo>
                  <a:cubicBezTo>
                    <a:pt x="283554" y="249269"/>
                    <a:pt x="276359" y="268363"/>
                    <a:pt x="278584" y="287568"/>
                  </a:cubicBezTo>
                  <a:cubicBezTo>
                    <a:pt x="278861" y="294314"/>
                    <a:pt x="282013" y="300618"/>
                    <a:pt x="287243" y="304887"/>
                  </a:cubicBezTo>
                  <a:cubicBezTo>
                    <a:pt x="291832" y="308004"/>
                    <a:pt x="295902" y="311294"/>
                    <a:pt x="300145" y="314585"/>
                  </a:cubicBezTo>
                  <a:cubicBezTo>
                    <a:pt x="315991" y="326881"/>
                    <a:pt x="325083" y="333202"/>
                    <a:pt x="341362" y="329825"/>
                  </a:cubicBezTo>
                  <a:cubicBezTo>
                    <a:pt x="349978" y="327712"/>
                    <a:pt x="357832" y="323244"/>
                    <a:pt x="364049" y="316923"/>
                  </a:cubicBezTo>
                  <a:lnTo>
                    <a:pt x="503460" y="182187"/>
                  </a:lnTo>
                  <a:lnTo>
                    <a:pt x="522251" y="201584"/>
                  </a:lnTo>
                  <a:lnTo>
                    <a:pt x="382839" y="336319"/>
                  </a:lnTo>
                  <a:cubicBezTo>
                    <a:pt x="372925" y="346191"/>
                    <a:pt x="360447" y="353083"/>
                    <a:pt x="346818" y="356235"/>
                  </a:cubicBezTo>
                  <a:cubicBezTo>
                    <a:pt x="317550" y="362296"/>
                    <a:pt x="299539" y="348269"/>
                    <a:pt x="283606" y="335800"/>
                  </a:cubicBezTo>
                  <a:cubicBezTo>
                    <a:pt x="280922" y="333721"/>
                    <a:pt x="278151" y="331557"/>
                    <a:pt x="274947" y="329478"/>
                  </a:cubicBezTo>
                  <a:lnTo>
                    <a:pt x="88777" y="329478"/>
                  </a:lnTo>
                  <a:cubicBezTo>
                    <a:pt x="69926" y="329106"/>
                    <a:pt x="51941" y="337367"/>
                    <a:pt x="39939" y="351905"/>
                  </a:cubicBezTo>
                  <a:cubicBezTo>
                    <a:pt x="31246" y="363431"/>
                    <a:pt x="26726" y="377562"/>
                    <a:pt x="27124" y="391997"/>
                  </a:cubicBezTo>
                  <a:lnTo>
                    <a:pt x="27124" y="393642"/>
                  </a:lnTo>
                  <a:cubicBezTo>
                    <a:pt x="28249" y="423611"/>
                    <a:pt x="53075" y="447207"/>
                    <a:pt x="83062" y="446809"/>
                  </a:cubicBezTo>
                  <a:lnTo>
                    <a:pt x="442068" y="446809"/>
                  </a:lnTo>
                  <a:cubicBezTo>
                    <a:pt x="450060" y="446792"/>
                    <a:pt x="457801" y="444004"/>
                    <a:pt x="463975" y="438929"/>
                  </a:cubicBezTo>
                  <a:lnTo>
                    <a:pt x="707122" y="235874"/>
                  </a:lnTo>
                  <a:cubicBezTo>
                    <a:pt x="712526" y="231371"/>
                    <a:pt x="719401" y="228998"/>
                    <a:pt x="726432" y="229206"/>
                  </a:cubicBezTo>
                  <a:close/>
                </a:path>
              </a:pathLst>
            </a:custGeom>
            <a:grpFill/>
            <a:ln w="8653" cap="flat">
              <a:noFill/>
              <a:prstDash val="solid"/>
              <a:miter/>
            </a:ln>
          </p:spPr>
          <p:txBody>
            <a:bodyPr rtlCol="0" anchor="ctr"/>
            <a:lstStyle/>
            <a:p>
              <a:endParaRPr lang="en-US" dirty="0">
                <a:solidFill>
                  <a:srgbClr val="FFFFFF"/>
                </a:solidFill>
              </a:endParaRPr>
            </a:p>
          </p:txBody>
        </p:sp>
        <p:sp>
          <p:nvSpPr>
            <p:cNvPr id="31" name="Freeform 11">
              <a:extLst>
                <a:ext uri="{FF2B5EF4-FFF2-40B4-BE49-F238E27FC236}">
                  <a16:creationId xmlns:a16="http://schemas.microsoft.com/office/drawing/2014/main" xmlns="" id="{D82A5D70-9518-40F3-8BF9-EE4C0FEB0EF2}"/>
                </a:ext>
              </a:extLst>
            </p:cNvPr>
            <p:cNvSpPr/>
            <p:nvPr/>
          </p:nvSpPr>
          <p:spPr>
            <a:xfrm rot="5400000">
              <a:off x="7356592" y="3195011"/>
              <a:ext cx="805296" cy="467591"/>
            </a:xfrm>
            <a:custGeom>
              <a:avLst/>
              <a:gdLst>
                <a:gd name="connsiteX0" fmla="*/ 812071 w 805295"/>
                <a:gd name="connsiteY0" fmla="*/ 215440 h 467590"/>
                <a:gd name="connsiteX1" fmla="*/ 812071 w 805295"/>
                <a:gd name="connsiteY1" fmla="*/ 473307 h 467590"/>
                <a:gd name="connsiteX2" fmla="*/ 531689 w 805295"/>
                <a:gd name="connsiteY2" fmla="*/ 473307 h 467590"/>
                <a:gd name="connsiteX3" fmla="*/ 489173 w 805295"/>
                <a:gd name="connsiteY3" fmla="*/ 455989 h 467590"/>
                <a:gd name="connsiteX4" fmla="*/ 279363 w 805295"/>
                <a:gd name="connsiteY4" fmla="*/ 256830 h 467590"/>
                <a:gd name="connsiteX5" fmla="*/ 251827 w 805295"/>
                <a:gd name="connsiteY5" fmla="*/ 182275 h 467590"/>
                <a:gd name="connsiteX6" fmla="*/ 254252 w 805295"/>
                <a:gd name="connsiteY6" fmla="*/ 171365 h 467590"/>
                <a:gd name="connsiteX7" fmla="*/ 88690 w 805295"/>
                <a:gd name="connsiteY7" fmla="*/ 171365 h 467590"/>
                <a:gd name="connsiteX8" fmla="*/ 18551 w 805295"/>
                <a:gd name="connsiteY8" fmla="*/ 138547 h 467590"/>
                <a:gd name="connsiteX9" fmla="*/ 21 w 805295"/>
                <a:gd name="connsiteY9" fmla="*/ 81830 h 467590"/>
                <a:gd name="connsiteX10" fmla="*/ 21 w 805295"/>
                <a:gd name="connsiteY10" fmla="*/ 79925 h 467590"/>
                <a:gd name="connsiteX11" fmla="*/ 82975 w 805295"/>
                <a:gd name="connsiteY11" fmla="*/ 1 h 467590"/>
                <a:gd name="connsiteX12" fmla="*/ 441981 w 805295"/>
                <a:gd name="connsiteY12" fmla="*/ 1 h 467590"/>
                <a:gd name="connsiteX13" fmla="*/ 481207 w 805295"/>
                <a:gd name="connsiteY13" fmla="*/ 14202 h 467590"/>
                <a:gd name="connsiteX14" fmla="*/ 724267 w 805295"/>
                <a:gd name="connsiteY14" fmla="*/ 217171 h 467590"/>
                <a:gd name="connsiteX15" fmla="*/ 785141 w 805295"/>
                <a:gd name="connsiteY15" fmla="*/ 446291 h 467590"/>
                <a:gd name="connsiteX16" fmla="*/ 785141 w 805295"/>
                <a:gd name="connsiteY16" fmla="*/ 243149 h 467590"/>
                <a:gd name="connsiteX17" fmla="*/ 726345 w 805295"/>
                <a:gd name="connsiteY17" fmla="*/ 245054 h 467590"/>
                <a:gd name="connsiteX18" fmla="*/ 707036 w 805295"/>
                <a:gd name="connsiteY18" fmla="*/ 238386 h 467590"/>
                <a:gd name="connsiteX19" fmla="*/ 463888 w 805295"/>
                <a:gd name="connsiteY19" fmla="*/ 35331 h 467590"/>
                <a:gd name="connsiteX20" fmla="*/ 441981 w 805295"/>
                <a:gd name="connsiteY20" fmla="*/ 27451 h 467590"/>
                <a:gd name="connsiteX21" fmla="*/ 82975 w 805295"/>
                <a:gd name="connsiteY21" fmla="*/ 27451 h 467590"/>
                <a:gd name="connsiteX22" fmla="*/ 27037 w 805295"/>
                <a:gd name="connsiteY22" fmla="*/ 80704 h 467590"/>
                <a:gd name="connsiteX23" fmla="*/ 27037 w 805295"/>
                <a:gd name="connsiteY23" fmla="*/ 82263 h 467590"/>
                <a:gd name="connsiteX24" fmla="*/ 39853 w 805295"/>
                <a:gd name="connsiteY24" fmla="*/ 122354 h 467590"/>
                <a:gd name="connsiteX25" fmla="*/ 88690 w 805295"/>
                <a:gd name="connsiteY25" fmla="*/ 144781 h 467590"/>
                <a:gd name="connsiteX26" fmla="*/ 274861 w 805295"/>
                <a:gd name="connsiteY26" fmla="*/ 144781 h 467590"/>
                <a:gd name="connsiteX27" fmla="*/ 283520 w 805295"/>
                <a:gd name="connsiteY27" fmla="*/ 138460 h 467590"/>
                <a:gd name="connsiteX28" fmla="*/ 346731 w 805295"/>
                <a:gd name="connsiteY28" fmla="*/ 118025 h 467590"/>
                <a:gd name="connsiteX29" fmla="*/ 382753 w 805295"/>
                <a:gd name="connsiteY29" fmla="*/ 137941 h 467590"/>
                <a:gd name="connsiteX30" fmla="*/ 522164 w 805295"/>
                <a:gd name="connsiteY30" fmla="*/ 272676 h 467590"/>
                <a:gd name="connsiteX31" fmla="*/ 503374 w 805295"/>
                <a:gd name="connsiteY31" fmla="*/ 292073 h 467590"/>
                <a:gd name="connsiteX32" fmla="*/ 363963 w 805295"/>
                <a:gd name="connsiteY32" fmla="*/ 157337 h 467590"/>
                <a:gd name="connsiteX33" fmla="*/ 341189 w 805295"/>
                <a:gd name="connsiteY33" fmla="*/ 144435 h 467590"/>
                <a:gd name="connsiteX34" fmla="*/ 300058 w 805295"/>
                <a:gd name="connsiteY34" fmla="*/ 159675 h 467590"/>
                <a:gd name="connsiteX35" fmla="*/ 287157 w 805295"/>
                <a:gd name="connsiteY35" fmla="*/ 169373 h 467590"/>
                <a:gd name="connsiteX36" fmla="*/ 278497 w 805295"/>
                <a:gd name="connsiteY36" fmla="*/ 186691 h 467590"/>
                <a:gd name="connsiteX37" fmla="*/ 297807 w 805295"/>
                <a:gd name="connsiteY37" fmla="*/ 237953 h 467590"/>
                <a:gd name="connsiteX38" fmla="*/ 507617 w 805295"/>
                <a:gd name="connsiteY38" fmla="*/ 437112 h 467590"/>
                <a:gd name="connsiteX39" fmla="*/ 531603 w 805295"/>
                <a:gd name="connsiteY39" fmla="*/ 446637 h 46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05295" h="467590">
                  <a:moveTo>
                    <a:pt x="812071" y="215440"/>
                  </a:moveTo>
                  <a:lnTo>
                    <a:pt x="812071" y="473307"/>
                  </a:lnTo>
                  <a:lnTo>
                    <a:pt x="531689" y="473307"/>
                  </a:lnTo>
                  <a:cubicBezTo>
                    <a:pt x="515808" y="473255"/>
                    <a:pt x="500568" y="467047"/>
                    <a:pt x="489173" y="455989"/>
                  </a:cubicBezTo>
                  <a:lnTo>
                    <a:pt x="279363" y="256830"/>
                  </a:lnTo>
                  <a:cubicBezTo>
                    <a:pt x="258651" y="237910"/>
                    <a:pt x="248390" y="210123"/>
                    <a:pt x="251827" y="182275"/>
                  </a:cubicBezTo>
                  <a:cubicBezTo>
                    <a:pt x="252330" y="178578"/>
                    <a:pt x="253144" y="174932"/>
                    <a:pt x="254252" y="171365"/>
                  </a:cubicBezTo>
                  <a:lnTo>
                    <a:pt x="88690" y="171365"/>
                  </a:lnTo>
                  <a:cubicBezTo>
                    <a:pt x="61527" y="171702"/>
                    <a:pt x="35696" y="159614"/>
                    <a:pt x="18551" y="138547"/>
                  </a:cubicBezTo>
                  <a:cubicBezTo>
                    <a:pt x="6117" y="122294"/>
                    <a:pt x="-421" y="102291"/>
                    <a:pt x="21" y="81830"/>
                  </a:cubicBezTo>
                  <a:lnTo>
                    <a:pt x="21" y="79925"/>
                  </a:lnTo>
                  <a:cubicBezTo>
                    <a:pt x="1432" y="35201"/>
                    <a:pt x="38225" y="-258"/>
                    <a:pt x="82975" y="1"/>
                  </a:cubicBezTo>
                  <a:lnTo>
                    <a:pt x="441981" y="1"/>
                  </a:lnTo>
                  <a:cubicBezTo>
                    <a:pt x="456312" y="1"/>
                    <a:pt x="470192" y="5032"/>
                    <a:pt x="481207" y="14202"/>
                  </a:cubicBezTo>
                  <a:lnTo>
                    <a:pt x="724267" y="217171"/>
                  </a:lnTo>
                  <a:close/>
                  <a:moveTo>
                    <a:pt x="785141" y="446291"/>
                  </a:moveTo>
                  <a:lnTo>
                    <a:pt x="785141" y="243149"/>
                  </a:lnTo>
                  <a:lnTo>
                    <a:pt x="726345" y="245054"/>
                  </a:lnTo>
                  <a:cubicBezTo>
                    <a:pt x="719314" y="245244"/>
                    <a:pt x="712448" y="242880"/>
                    <a:pt x="707036" y="238386"/>
                  </a:cubicBezTo>
                  <a:lnTo>
                    <a:pt x="463888" y="35331"/>
                  </a:lnTo>
                  <a:cubicBezTo>
                    <a:pt x="457715" y="30256"/>
                    <a:pt x="449973" y="27468"/>
                    <a:pt x="441981" y="27451"/>
                  </a:cubicBezTo>
                  <a:lnTo>
                    <a:pt x="82975" y="27451"/>
                  </a:lnTo>
                  <a:cubicBezTo>
                    <a:pt x="52954" y="27052"/>
                    <a:pt x="28120" y="50700"/>
                    <a:pt x="27037" y="80704"/>
                  </a:cubicBezTo>
                  <a:lnTo>
                    <a:pt x="27037" y="82263"/>
                  </a:lnTo>
                  <a:cubicBezTo>
                    <a:pt x="26639" y="96698"/>
                    <a:pt x="31159" y="110829"/>
                    <a:pt x="39853" y="122354"/>
                  </a:cubicBezTo>
                  <a:cubicBezTo>
                    <a:pt x="51854" y="136893"/>
                    <a:pt x="69839" y="145154"/>
                    <a:pt x="88690" y="144781"/>
                  </a:cubicBezTo>
                  <a:lnTo>
                    <a:pt x="274861" y="144781"/>
                  </a:lnTo>
                  <a:cubicBezTo>
                    <a:pt x="277718" y="142703"/>
                    <a:pt x="280489" y="140538"/>
                    <a:pt x="283520" y="138460"/>
                  </a:cubicBezTo>
                  <a:cubicBezTo>
                    <a:pt x="299452" y="125991"/>
                    <a:pt x="317463" y="111964"/>
                    <a:pt x="346731" y="118025"/>
                  </a:cubicBezTo>
                  <a:cubicBezTo>
                    <a:pt x="360378" y="121133"/>
                    <a:pt x="372864" y="128035"/>
                    <a:pt x="382753" y="137941"/>
                  </a:cubicBezTo>
                  <a:lnTo>
                    <a:pt x="522164" y="272676"/>
                  </a:lnTo>
                  <a:lnTo>
                    <a:pt x="503374" y="292073"/>
                  </a:lnTo>
                  <a:lnTo>
                    <a:pt x="363963" y="157337"/>
                  </a:lnTo>
                  <a:cubicBezTo>
                    <a:pt x="357719" y="150999"/>
                    <a:pt x="349831" y="146531"/>
                    <a:pt x="341189" y="144435"/>
                  </a:cubicBezTo>
                  <a:cubicBezTo>
                    <a:pt x="324997" y="141058"/>
                    <a:pt x="315905" y="147379"/>
                    <a:pt x="300058" y="159675"/>
                  </a:cubicBezTo>
                  <a:cubicBezTo>
                    <a:pt x="295989" y="162966"/>
                    <a:pt x="291399" y="166256"/>
                    <a:pt x="287157" y="169373"/>
                  </a:cubicBezTo>
                  <a:cubicBezTo>
                    <a:pt x="281909" y="173634"/>
                    <a:pt x="278757" y="179937"/>
                    <a:pt x="278497" y="186691"/>
                  </a:cubicBezTo>
                  <a:cubicBezTo>
                    <a:pt x="276315" y="205889"/>
                    <a:pt x="283502" y="224965"/>
                    <a:pt x="297807" y="237953"/>
                  </a:cubicBezTo>
                  <a:lnTo>
                    <a:pt x="507617" y="437112"/>
                  </a:lnTo>
                  <a:cubicBezTo>
                    <a:pt x="514085" y="443260"/>
                    <a:pt x="522675" y="446672"/>
                    <a:pt x="531603" y="446637"/>
                  </a:cubicBezTo>
                  <a:close/>
                </a:path>
              </a:pathLst>
            </a:custGeom>
            <a:grpFill/>
            <a:ln w="8653" cap="flat">
              <a:noFill/>
              <a:prstDash val="solid"/>
              <a:miter/>
            </a:ln>
          </p:spPr>
          <p:txBody>
            <a:bodyPr rtlCol="0" anchor="ctr"/>
            <a:lstStyle/>
            <a:p>
              <a:endParaRPr lang="en-US" dirty="0">
                <a:solidFill>
                  <a:srgbClr val="FFFFFF"/>
                </a:solidFill>
              </a:endParaRPr>
            </a:p>
          </p:txBody>
        </p:sp>
      </p:grpSp>
      <p:grpSp>
        <p:nvGrpSpPr>
          <p:cNvPr id="32" name="Group 31">
            <a:extLst>
              <a:ext uri="{FF2B5EF4-FFF2-40B4-BE49-F238E27FC236}">
                <a16:creationId xmlns:a16="http://schemas.microsoft.com/office/drawing/2014/main" xmlns="" id="{9A016C94-DFCD-4B73-8985-4F2584820487}"/>
              </a:ext>
            </a:extLst>
          </p:cNvPr>
          <p:cNvGrpSpPr/>
          <p:nvPr/>
        </p:nvGrpSpPr>
        <p:grpSpPr>
          <a:xfrm>
            <a:off x="10271508" y="4095462"/>
            <a:ext cx="490010" cy="478998"/>
            <a:chOff x="8381135" y="2960769"/>
            <a:chExt cx="880240" cy="849231"/>
          </a:xfrm>
          <a:solidFill>
            <a:srgbClr val="FFFFFF"/>
          </a:solidFill>
        </p:grpSpPr>
        <p:sp>
          <p:nvSpPr>
            <p:cNvPr id="33" name="Freeform 16">
              <a:extLst>
                <a:ext uri="{FF2B5EF4-FFF2-40B4-BE49-F238E27FC236}">
                  <a16:creationId xmlns:a16="http://schemas.microsoft.com/office/drawing/2014/main" xmlns="" id="{127E36FB-E2C7-44BE-A12D-C2B836D17DAB}"/>
                </a:ext>
              </a:extLst>
            </p:cNvPr>
            <p:cNvSpPr/>
            <p:nvPr/>
          </p:nvSpPr>
          <p:spPr>
            <a:xfrm rot="5400000">
              <a:off x="8428326" y="3472295"/>
              <a:ext cx="337705" cy="337705"/>
            </a:xfrm>
            <a:custGeom>
              <a:avLst/>
              <a:gdLst>
                <a:gd name="connsiteX0" fmla="*/ 344892 w 337704"/>
                <a:gd name="connsiteY0" fmla="*/ 286529 h 337704"/>
                <a:gd name="connsiteX1" fmla="*/ 292504 w 337704"/>
                <a:gd name="connsiteY1" fmla="*/ 341601 h 337704"/>
                <a:gd name="connsiteX2" fmla="*/ 96982 w 337704"/>
                <a:gd name="connsiteY2" fmla="*/ 229033 h 337704"/>
                <a:gd name="connsiteX3" fmla="*/ 125903 w 337704"/>
                <a:gd name="connsiteY3" fmla="*/ 200545 h 337704"/>
                <a:gd name="connsiteX4" fmla="*/ 0 w 337704"/>
                <a:gd name="connsiteY4" fmla="*/ 74035 h 337704"/>
                <a:gd name="connsiteX5" fmla="*/ 73949 w 337704"/>
                <a:gd name="connsiteY5" fmla="*/ 0 h 337704"/>
                <a:gd name="connsiteX6" fmla="*/ 200718 w 337704"/>
                <a:gd name="connsiteY6" fmla="*/ 126856 h 337704"/>
                <a:gd name="connsiteX7" fmla="*/ 230159 w 337704"/>
                <a:gd name="connsiteY7" fmla="*/ 97848 h 337704"/>
                <a:gd name="connsiteX8" fmla="*/ 287568 w 337704"/>
                <a:gd name="connsiteY8" fmla="*/ 307571 h 337704"/>
                <a:gd name="connsiteX9" fmla="*/ 311121 w 337704"/>
                <a:gd name="connsiteY9" fmla="*/ 282892 h 337704"/>
                <a:gd name="connsiteX10" fmla="*/ 224530 w 337704"/>
                <a:gd name="connsiteY10" fmla="*/ 140970 h 337704"/>
                <a:gd name="connsiteX11" fmla="*/ 200198 w 337704"/>
                <a:gd name="connsiteY11" fmla="*/ 164782 h 337704"/>
                <a:gd name="connsiteX12" fmla="*/ 73775 w 337704"/>
                <a:gd name="connsiteY12" fmla="*/ 38187 h 337704"/>
                <a:gd name="connsiteX13" fmla="*/ 37927 w 337704"/>
                <a:gd name="connsiteY13" fmla="*/ 74035 h 337704"/>
                <a:gd name="connsiteX14" fmla="*/ 164523 w 337704"/>
                <a:gd name="connsiteY14" fmla="*/ 200285 h 337704"/>
                <a:gd name="connsiteX15" fmla="*/ 141403 w 337704"/>
                <a:gd name="connsiteY15" fmla="*/ 222972 h 33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704" h="337704">
                  <a:moveTo>
                    <a:pt x="344892" y="286529"/>
                  </a:moveTo>
                  <a:lnTo>
                    <a:pt x="292504" y="341601"/>
                  </a:lnTo>
                  <a:lnTo>
                    <a:pt x="96982" y="229033"/>
                  </a:lnTo>
                  <a:lnTo>
                    <a:pt x="125903" y="200545"/>
                  </a:lnTo>
                  <a:lnTo>
                    <a:pt x="0" y="74035"/>
                  </a:lnTo>
                  <a:lnTo>
                    <a:pt x="73949" y="0"/>
                  </a:lnTo>
                  <a:lnTo>
                    <a:pt x="200718" y="126856"/>
                  </a:lnTo>
                  <a:lnTo>
                    <a:pt x="230159" y="97848"/>
                  </a:lnTo>
                  <a:close/>
                  <a:moveTo>
                    <a:pt x="287568" y="307571"/>
                  </a:moveTo>
                  <a:lnTo>
                    <a:pt x="311121" y="282892"/>
                  </a:lnTo>
                  <a:lnTo>
                    <a:pt x="224530" y="140970"/>
                  </a:lnTo>
                  <a:lnTo>
                    <a:pt x="200198" y="164782"/>
                  </a:lnTo>
                  <a:lnTo>
                    <a:pt x="73775" y="38187"/>
                  </a:lnTo>
                  <a:lnTo>
                    <a:pt x="37927" y="74035"/>
                  </a:lnTo>
                  <a:lnTo>
                    <a:pt x="164523" y="200285"/>
                  </a:lnTo>
                  <a:lnTo>
                    <a:pt x="141403" y="222972"/>
                  </a:lnTo>
                  <a:close/>
                </a:path>
              </a:pathLst>
            </a:custGeom>
            <a:grpFill/>
            <a:ln w="8653" cap="flat">
              <a:noFill/>
              <a:prstDash val="solid"/>
              <a:miter/>
            </a:ln>
          </p:spPr>
          <p:txBody>
            <a:bodyPr rtlCol="0" anchor="ctr"/>
            <a:lstStyle/>
            <a:p>
              <a:endParaRPr lang="en-US" dirty="0">
                <a:solidFill>
                  <a:srgbClr val="FFFFFF"/>
                </a:solidFill>
              </a:endParaRPr>
            </a:p>
          </p:txBody>
        </p:sp>
        <p:sp>
          <p:nvSpPr>
            <p:cNvPr id="34" name="Freeform 17">
              <a:extLst>
                <a:ext uri="{FF2B5EF4-FFF2-40B4-BE49-F238E27FC236}">
                  <a16:creationId xmlns:a16="http://schemas.microsoft.com/office/drawing/2014/main" xmlns="" id="{3C9B5964-15BA-43AC-A74B-DD6D80503700}"/>
                </a:ext>
              </a:extLst>
            </p:cNvPr>
            <p:cNvSpPr/>
            <p:nvPr/>
          </p:nvSpPr>
          <p:spPr>
            <a:xfrm rot="5400000">
              <a:off x="8824090" y="2974667"/>
              <a:ext cx="432955" cy="441614"/>
            </a:xfrm>
            <a:custGeom>
              <a:avLst/>
              <a:gdLst>
                <a:gd name="connsiteX0" fmla="*/ 441345 w 432954"/>
                <a:gd name="connsiteY0" fmla="*/ 207515 h 441613"/>
                <a:gd name="connsiteX1" fmla="*/ 368955 w 432954"/>
                <a:gd name="connsiteY1" fmla="*/ 278606 h 441613"/>
                <a:gd name="connsiteX2" fmla="*/ 194907 w 432954"/>
                <a:gd name="connsiteY2" fmla="*/ 110706 h 441613"/>
                <a:gd name="connsiteX3" fmla="*/ 112559 w 432954"/>
                <a:gd name="connsiteY3" fmla="*/ 196431 h 441613"/>
                <a:gd name="connsiteX4" fmla="*/ 283057 w 432954"/>
                <a:gd name="connsiteY4" fmla="*/ 366063 h 441613"/>
                <a:gd name="connsiteX5" fmla="*/ 206077 w 432954"/>
                <a:gd name="connsiteY5" fmla="*/ 443995 h 441613"/>
                <a:gd name="connsiteX6" fmla="*/ 17050 w 432954"/>
                <a:gd name="connsiteY6" fmla="*/ 250724 h 441613"/>
                <a:gd name="connsiteX7" fmla="*/ 164 w 432954"/>
                <a:gd name="connsiteY7" fmla="*/ 205004 h 441613"/>
                <a:gd name="connsiteX8" fmla="*/ 58613 w 432954"/>
                <a:gd name="connsiteY8" fmla="*/ 76589 h 441613"/>
                <a:gd name="connsiteX9" fmla="*/ 58613 w 432954"/>
                <a:gd name="connsiteY9" fmla="*/ 76589 h 441613"/>
                <a:gd name="connsiteX10" fmla="*/ 196726 w 432954"/>
                <a:gd name="connsiteY10" fmla="*/ 216 h 441613"/>
                <a:gd name="connsiteX11" fmla="*/ 244870 w 432954"/>
                <a:gd name="connsiteY11" fmla="*/ 17534 h 441613"/>
                <a:gd name="connsiteX12" fmla="*/ 368782 w 432954"/>
                <a:gd name="connsiteY12" fmla="*/ 240939 h 441613"/>
                <a:gd name="connsiteX13" fmla="*/ 402726 w 432954"/>
                <a:gd name="connsiteY13" fmla="*/ 207601 h 441613"/>
                <a:gd name="connsiteX14" fmla="*/ 226340 w 432954"/>
                <a:gd name="connsiteY14" fmla="*/ 36584 h 441613"/>
                <a:gd name="connsiteX15" fmla="*/ 199323 w 432954"/>
                <a:gd name="connsiteY15" fmla="*/ 26886 h 441613"/>
                <a:gd name="connsiteX16" fmla="*/ 78096 w 432954"/>
                <a:gd name="connsiteY16" fmla="*/ 95380 h 441613"/>
                <a:gd name="connsiteX17" fmla="*/ 27267 w 432954"/>
                <a:gd name="connsiteY17" fmla="*/ 207255 h 441613"/>
                <a:gd name="connsiteX18" fmla="*/ 36533 w 432954"/>
                <a:gd name="connsiteY18" fmla="*/ 231934 h 441613"/>
                <a:gd name="connsiteX19" fmla="*/ 206251 w 432954"/>
                <a:gd name="connsiteY19" fmla="*/ 405722 h 441613"/>
                <a:gd name="connsiteX20" fmla="*/ 245043 w 432954"/>
                <a:gd name="connsiteY20" fmla="*/ 366236 h 441613"/>
                <a:gd name="connsiteX21" fmla="*/ 89180 w 432954"/>
                <a:gd name="connsiteY21" fmla="*/ 211065 h 441613"/>
                <a:gd name="connsiteX22" fmla="*/ 85024 w 432954"/>
                <a:gd name="connsiteY22" fmla="*/ 193747 h 441613"/>
                <a:gd name="connsiteX23" fmla="*/ 188933 w 432954"/>
                <a:gd name="connsiteY23" fmla="*/ 83950 h 441613"/>
                <a:gd name="connsiteX24" fmla="*/ 208935 w 432954"/>
                <a:gd name="connsiteY24" fmla="*/ 87240 h 441613"/>
                <a:gd name="connsiteX25" fmla="*/ 110308 w 432954"/>
                <a:gd name="connsiteY25" fmla="*/ 202233 h 441613"/>
                <a:gd name="connsiteX26" fmla="*/ 110308 w 432954"/>
                <a:gd name="connsiteY26" fmla="*/ 202233 h 44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2954" h="441613">
                  <a:moveTo>
                    <a:pt x="441345" y="207515"/>
                  </a:moveTo>
                  <a:lnTo>
                    <a:pt x="368955" y="278606"/>
                  </a:lnTo>
                  <a:lnTo>
                    <a:pt x="194907" y="110706"/>
                  </a:lnTo>
                  <a:cubicBezTo>
                    <a:pt x="158201" y="128671"/>
                    <a:pt x="129038" y="159036"/>
                    <a:pt x="112559" y="196431"/>
                  </a:cubicBezTo>
                  <a:lnTo>
                    <a:pt x="283057" y="366063"/>
                  </a:lnTo>
                  <a:lnTo>
                    <a:pt x="206077" y="443995"/>
                  </a:lnTo>
                  <a:lnTo>
                    <a:pt x="17050" y="250724"/>
                  </a:lnTo>
                  <a:cubicBezTo>
                    <a:pt x="5057" y="238656"/>
                    <a:pt x="-1109" y="221972"/>
                    <a:pt x="164" y="205004"/>
                  </a:cubicBezTo>
                  <a:cubicBezTo>
                    <a:pt x="5724" y="157135"/>
                    <a:pt x="26168" y="112220"/>
                    <a:pt x="58613" y="76589"/>
                  </a:cubicBezTo>
                  <a:lnTo>
                    <a:pt x="58613" y="76589"/>
                  </a:lnTo>
                  <a:cubicBezTo>
                    <a:pt x="116889" y="18314"/>
                    <a:pt x="165899" y="2901"/>
                    <a:pt x="196726" y="216"/>
                  </a:cubicBezTo>
                  <a:cubicBezTo>
                    <a:pt x="214529" y="-1280"/>
                    <a:pt x="232098" y="5041"/>
                    <a:pt x="244870" y="17534"/>
                  </a:cubicBezTo>
                  <a:close/>
                  <a:moveTo>
                    <a:pt x="368782" y="240939"/>
                  </a:moveTo>
                  <a:lnTo>
                    <a:pt x="402726" y="207601"/>
                  </a:lnTo>
                  <a:lnTo>
                    <a:pt x="226340" y="36584"/>
                  </a:lnTo>
                  <a:cubicBezTo>
                    <a:pt x="219161" y="29597"/>
                    <a:pt x="209307" y="26059"/>
                    <a:pt x="199323" y="26886"/>
                  </a:cubicBezTo>
                  <a:cubicBezTo>
                    <a:pt x="177762" y="28791"/>
                    <a:pt x="133255" y="40221"/>
                    <a:pt x="78096" y="95380"/>
                  </a:cubicBezTo>
                  <a:cubicBezTo>
                    <a:pt x="76278" y="97371"/>
                    <a:pt x="32636" y="144304"/>
                    <a:pt x="27267" y="207255"/>
                  </a:cubicBezTo>
                  <a:cubicBezTo>
                    <a:pt x="26618" y="216438"/>
                    <a:pt x="29995" y="225450"/>
                    <a:pt x="36533" y="231934"/>
                  </a:cubicBezTo>
                  <a:lnTo>
                    <a:pt x="206251" y="405722"/>
                  </a:lnTo>
                  <a:lnTo>
                    <a:pt x="245043" y="366236"/>
                  </a:lnTo>
                  <a:lnTo>
                    <a:pt x="89180" y="211065"/>
                  </a:lnTo>
                  <a:cubicBezTo>
                    <a:pt x="84599" y="206562"/>
                    <a:pt x="82980" y="199840"/>
                    <a:pt x="85024" y="193747"/>
                  </a:cubicBezTo>
                  <a:cubicBezTo>
                    <a:pt x="103831" y="144884"/>
                    <a:pt x="141178" y="105423"/>
                    <a:pt x="188933" y="83950"/>
                  </a:cubicBezTo>
                  <a:cubicBezTo>
                    <a:pt x="195643" y="80834"/>
                    <a:pt x="203575" y="82139"/>
                    <a:pt x="208935" y="87240"/>
                  </a:cubicBezTo>
                  <a:close/>
                  <a:moveTo>
                    <a:pt x="110308" y="202233"/>
                  </a:moveTo>
                  <a:lnTo>
                    <a:pt x="110308" y="202233"/>
                  </a:lnTo>
                  <a:close/>
                </a:path>
              </a:pathLst>
            </a:custGeom>
            <a:grpFill/>
            <a:ln w="8653" cap="flat">
              <a:noFill/>
              <a:prstDash val="solid"/>
              <a:miter/>
            </a:ln>
          </p:spPr>
          <p:txBody>
            <a:bodyPr rtlCol="0" anchor="ctr"/>
            <a:lstStyle/>
            <a:p>
              <a:endParaRPr lang="en-US" dirty="0">
                <a:solidFill>
                  <a:srgbClr val="FFFFFF"/>
                </a:solidFill>
              </a:endParaRPr>
            </a:p>
          </p:txBody>
        </p:sp>
        <p:sp>
          <p:nvSpPr>
            <p:cNvPr id="35" name="Freeform 18">
              <a:extLst>
                <a:ext uri="{FF2B5EF4-FFF2-40B4-BE49-F238E27FC236}">
                  <a16:creationId xmlns:a16="http://schemas.microsoft.com/office/drawing/2014/main" xmlns="" id="{42EE42BF-F915-4FBA-BE3A-942890DFE2FE}"/>
                </a:ext>
              </a:extLst>
            </p:cNvPr>
            <p:cNvSpPr/>
            <p:nvPr/>
          </p:nvSpPr>
          <p:spPr>
            <a:xfrm rot="5400000">
              <a:off x="8385464" y="2956440"/>
              <a:ext cx="813955" cy="822614"/>
            </a:xfrm>
            <a:custGeom>
              <a:avLst/>
              <a:gdLst>
                <a:gd name="connsiteX0" fmla="*/ 817712 w 813954"/>
                <a:gd name="connsiteY0" fmla="*/ 131358 h 822613"/>
                <a:gd name="connsiteX1" fmla="*/ 364755 w 813954"/>
                <a:gd name="connsiteY1" fmla="*/ 588905 h 822613"/>
                <a:gd name="connsiteX2" fmla="*/ 322325 w 813954"/>
                <a:gd name="connsiteY2" fmla="*/ 784427 h 822613"/>
                <a:gd name="connsiteX3" fmla="*/ 131825 w 813954"/>
                <a:gd name="connsiteY3" fmla="*/ 810404 h 822613"/>
                <a:gd name="connsiteX4" fmla="*/ 117624 w 813954"/>
                <a:gd name="connsiteY4" fmla="*/ 801139 h 822613"/>
                <a:gd name="connsiteX5" fmla="*/ 222659 w 813954"/>
                <a:gd name="connsiteY5" fmla="*/ 700001 h 822613"/>
                <a:gd name="connsiteX6" fmla="*/ 125418 w 813954"/>
                <a:gd name="connsiteY6" fmla="*/ 599642 h 822613"/>
                <a:gd name="connsiteX7" fmla="*/ 10165 w 813954"/>
                <a:gd name="connsiteY7" fmla="*/ 707188 h 822613"/>
                <a:gd name="connsiteX8" fmla="*/ 4883 w 813954"/>
                <a:gd name="connsiteY8" fmla="*/ 684415 h 822613"/>
                <a:gd name="connsiteX9" fmla="*/ 100652 w 813954"/>
                <a:gd name="connsiteY9" fmla="*/ 458066 h 822613"/>
                <a:gd name="connsiteX10" fmla="*/ 237986 w 813954"/>
                <a:gd name="connsiteY10" fmla="*/ 447588 h 822613"/>
                <a:gd name="connsiteX11" fmla="*/ 681764 w 813954"/>
                <a:gd name="connsiteY11" fmla="*/ 0 h 822613"/>
                <a:gd name="connsiteX12" fmla="*/ 687393 w 813954"/>
                <a:gd name="connsiteY12" fmla="*/ 0 h 822613"/>
                <a:gd name="connsiteX13" fmla="*/ 816759 w 813954"/>
                <a:gd name="connsiteY13" fmla="*/ 124691 h 822613"/>
                <a:gd name="connsiteX14" fmla="*/ 331591 w 813954"/>
                <a:gd name="connsiteY14" fmla="*/ 584056 h 822613"/>
                <a:gd name="connsiteX15" fmla="*/ 789050 w 813954"/>
                <a:gd name="connsiteY15" fmla="*/ 121920 h 822613"/>
                <a:gd name="connsiteX16" fmla="*/ 692848 w 813954"/>
                <a:gd name="connsiteY16" fmla="*/ 27190 h 822613"/>
                <a:gd name="connsiteX17" fmla="*/ 245606 w 813954"/>
                <a:gd name="connsiteY17" fmla="*/ 478242 h 822613"/>
                <a:gd name="connsiteX18" fmla="*/ 237639 w 813954"/>
                <a:gd name="connsiteY18" fmla="*/ 475557 h 822613"/>
                <a:gd name="connsiteX19" fmla="*/ 112169 w 813954"/>
                <a:gd name="connsiteY19" fmla="*/ 482398 h 822613"/>
                <a:gd name="connsiteX20" fmla="*/ 28003 w 813954"/>
                <a:gd name="connsiteY20" fmla="*/ 653761 h 822613"/>
                <a:gd name="connsiteX21" fmla="*/ 126630 w 813954"/>
                <a:gd name="connsiteY21" fmla="*/ 561975 h 822613"/>
                <a:gd name="connsiteX22" fmla="*/ 261105 w 813954"/>
                <a:gd name="connsiteY22" fmla="*/ 700520 h 822613"/>
                <a:gd name="connsiteX23" fmla="*/ 162998 w 813954"/>
                <a:gd name="connsiteY23" fmla="*/ 795078 h 822613"/>
                <a:gd name="connsiteX24" fmla="*/ 306046 w 813954"/>
                <a:gd name="connsiteY24" fmla="*/ 762866 h 822613"/>
                <a:gd name="connsiteX25" fmla="*/ 355057 w 813954"/>
                <a:gd name="connsiteY25" fmla="*/ 653242 h 822613"/>
                <a:gd name="connsiteX26" fmla="*/ 336699 w 813954"/>
                <a:gd name="connsiteY26" fmla="*/ 592628 h 82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3954" h="822613">
                  <a:moveTo>
                    <a:pt x="817712" y="131358"/>
                  </a:moveTo>
                  <a:lnTo>
                    <a:pt x="364755" y="588905"/>
                  </a:lnTo>
                  <a:cubicBezTo>
                    <a:pt x="378436" y="619212"/>
                    <a:pt x="412293" y="716453"/>
                    <a:pt x="322325" y="784427"/>
                  </a:cubicBezTo>
                  <a:cubicBezTo>
                    <a:pt x="216858" y="864004"/>
                    <a:pt x="135462" y="812482"/>
                    <a:pt x="131825" y="810404"/>
                  </a:cubicBezTo>
                  <a:lnTo>
                    <a:pt x="117624" y="801139"/>
                  </a:lnTo>
                  <a:lnTo>
                    <a:pt x="222659" y="700001"/>
                  </a:lnTo>
                  <a:lnTo>
                    <a:pt x="125418" y="599642"/>
                  </a:lnTo>
                  <a:lnTo>
                    <a:pt x="10165" y="707188"/>
                  </a:lnTo>
                  <a:lnTo>
                    <a:pt x="4883" y="684415"/>
                  </a:lnTo>
                  <a:cubicBezTo>
                    <a:pt x="4883" y="682683"/>
                    <a:pt x="-32698" y="513398"/>
                    <a:pt x="100652" y="458066"/>
                  </a:cubicBezTo>
                  <a:cubicBezTo>
                    <a:pt x="143809" y="438673"/>
                    <a:pt x="192387" y="434967"/>
                    <a:pt x="237986" y="447588"/>
                  </a:cubicBezTo>
                  <a:lnTo>
                    <a:pt x="681764" y="0"/>
                  </a:lnTo>
                  <a:lnTo>
                    <a:pt x="687393" y="0"/>
                  </a:lnTo>
                  <a:cubicBezTo>
                    <a:pt x="688518" y="0"/>
                    <a:pt x="799268" y="0"/>
                    <a:pt x="816759" y="124691"/>
                  </a:cubicBezTo>
                  <a:close/>
                  <a:moveTo>
                    <a:pt x="331591" y="584056"/>
                  </a:moveTo>
                  <a:lnTo>
                    <a:pt x="789050" y="121920"/>
                  </a:lnTo>
                  <a:cubicBezTo>
                    <a:pt x="774416" y="40092"/>
                    <a:pt x="711725" y="28748"/>
                    <a:pt x="692848" y="27190"/>
                  </a:cubicBezTo>
                  <a:lnTo>
                    <a:pt x="245606" y="478242"/>
                  </a:lnTo>
                  <a:lnTo>
                    <a:pt x="237639" y="475557"/>
                  </a:lnTo>
                  <a:cubicBezTo>
                    <a:pt x="196396" y="462350"/>
                    <a:pt x="151733" y="464785"/>
                    <a:pt x="112169" y="482398"/>
                  </a:cubicBezTo>
                  <a:cubicBezTo>
                    <a:pt x="27050" y="517727"/>
                    <a:pt x="24020" y="609513"/>
                    <a:pt x="28003" y="653761"/>
                  </a:cubicBezTo>
                  <a:lnTo>
                    <a:pt x="126630" y="561975"/>
                  </a:lnTo>
                  <a:lnTo>
                    <a:pt x="261105" y="700520"/>
                  </a:lnTo>
                  <a:lnTo>
                    <a:pt x="162998" y="795078"/>
                  </a:lnTo>
                  <a:cubicBezTo>
                    <a:pt x="188369" y="803737"/>
                    <a:pt x="240930" y="811790"/>
                    <a:pt x="306046" y="762866"/>
                  </a:cubicBezTo>
                  <a:cubicBezTo>
                    <a:pt x="341557" y="738326"/>
                    <a:pt x="360451" y="696061"/>
                    <a:pt x="355057" y="653242"/>
                  </a:cubicBezTo>
                  <a:cubicBezTo>
                    <a:pt x="352814" y="632062"/>
                    <a:pt x="346588" y="611496"/>
                    <a:pt x="336699" y="592628"/>
                  </a:cubicBezTo>
                  <a:close/>
                </a:path>
              </a:pathLst>
            </a:custGeom>
            <a:grpFill/>
            <a:ln w="8653" cap="flat">
              <a:noFill/>
              <a:prstDash val="solid"/>
              <a:miter/>
            </a:ln>
          </p:spPr>
          <p:txBody>
            <a:bodyPr rtlCol="0" anchor="ctr"/>
            <a:lstStyle/>
            <a:p>
              <a:endParaRPr lang="en-US" dirty="0">
                <a:solidFill>
                  <a:srgbClr val="FFFFFF"/>
                </a:solidFill>
              </a:endParaRPr>
            </a:p>
          </p:txBody>
        </p:sp>
      </p:grpSp>
      <p:cxnSp>
        <p:nvCxnSpPr>
          <p:cNvPr id="36" name="Straight Connector 35">
            <a:extLst>
              <a:ext uri="{FF2B5EF4-FFF2-40B4-BE49-F238E27FC236}">
                <a16:creationId xmlns:a16="http://schemas.microsoft.com/office/drawing/2014/main" xmlns="" id="{2721C83B-FD17-4799-A2E7-0CB10E2F0503}"/>
              </a:ext>
            </a:extLst>
          </p:cNvPr>
          <p:cNvCxnSpPr>
            <a:cxnSpLocks/>
          </p:cNvCxnSpPr>
          <p:nvPr/>
        </p:nvCxnSpPr>
        <p:spPr>
          <a:xfrm>
            <a:off x="7713644" y="4632880"/>
            <a:ext cx="321476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 Box 2">
            <a:extLst>
              <a:ext uri="{FF2B5EF4-FFF2-40B4-BE49-F238E27FC236}">
                <a16:creationId xmlns:a16="http://schemas.microsoft.com/office/drawing/2014/main" xmlns="" id="{B0120438-FFBE-4DEE-9E82-B1D7FFE482D8}"/>
              </a:ext>
            </a:extLst>
          </p:cNvPr>
          <p:cNvSpPr txBox="1">
            <a:spLocks noChangeArrowheads="1"/>
          </p:cNvSpPr>
          <p:nvPr/>
        </p:nvSpPr>
        <p:spPr bwMode="auto">
          <a:xfrm>
            <a:off x="7327994" y="4666312"/>
            <a:ext cx="4021577" cy="412931"/>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2000" b="1" dirty="0">
                <a:solidFill>
                  <a:srgbClr val="FFFFFF"/>
                </a:solidFill>
                <a:effectLst/>
                <a:latin typeface="Honeywell Sans Web Light" panose="02010303040101060203" pitchFamily="2" charset="0"/>
                <a:ea typeface="Calibri" panose="020F0502020204030204" pitchFamily="34" charset="0"/>
                <a:cs typeface="Times New Roman" panose="02020603050405020304" pitchFamily="18" charset="0"/>
              </a:rPr>
              <a:t>HSEF</a:t>
            </a:r>
            <a:r>
              <a:rPr lang="en-US" sz="2000" dirty="0">
                <a:solidFill>
                  <a:srgbClr val="FFFFFF"/>
                </a:solidFill>
                <a:effectLst/>
                <a:latin typeface="Honeywell Sans Web Light" panose="02010303040101060203" pitchFamily="2" charset="0"/>
                <a:ea typeface="Calibri" panose="020F0502020204030204" pitchFamily="34" charset="0"/>
                <a:cs typeface="Times New Roman" panose="02020603050405020304" pitchFamily="18" charset="0"/>
              </a:rPr>
              <a:t>:   Safe  &amp;  Sustainable</a:t>
            </a:r>
            <a:endParaRPr lang="en-US"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itle 1">
            <a:extLst>
              <a:ext uri="{FF2B5EF4-FFF2-40B4-BE49-F238E27FC236}">
                <a16:creationId xmlns:a16="http://schemas.microsoft.com/office/drawing/2014/main" xmlns="" id="{9C7DB2FB-B657-4BB3-8C68-FE53A7FBC3AA}"/>
              </a:ext>
            </a:extLst>
          </p:cNvPr>
          <p:cNvSpPr txBox="1">
            <a:spLocks/>
          </p:cNvSpPr>
          <p:nvPr/>
        </p:nvSpPr>
        <p:spPr>
          <a:xfrm>
            <a:off x="779383" y="2583209"/>
            <a:ext cx="11201401" cy="4191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pPr fontAlgn="auto">
              <a:spcAft>
                <a:spcPts val="0"/>
              </a:spcAft>
            </a:pPr>
            <a:r>
              <a:rPr lang="en-US" dirty="0">
                <a:solidFill>
                  <a:srgbClr val="0070C0"/>
                </a:solidFill>
              </a:rPr>
              <a:t>Questions?</a:t>
            </a:r>
          </a:p>
        </p:txBody>
      </p:sp>
      <p:pic>
        <p:nvPicPr>
          <p:cNvPr id="4" name="Picture 3">
            <a:extLst>
              <a:ext uri="{FF2B5EF4-FFF2-40B4-BE49-F238E27FC236}">
                <a16:creationId xmlns:a16="http://schemas.microsoft.com/office/drawing/2014/main" xmlns="" id="{6ACC7DD9-685E-4C98-B775-8278529CCB0E}"/>
              </a:ext>
            </a:extLst>
          </p:cNvPr>
          <p:cNvPicPr>
            <a:picLocks noChangeAspect="1"/>
          </p:cNvPicPr>
          <p:nvPr/>
        </p:nvPicPr>
        <p:blipFill>
          <a:blip r:embed="rId3"/>
          <a:stretch>
            <a:fillRect/>
          </a:stretch>
        </p:blipFill>
        <p:spPr>
          <a:xfrm>
            <a:off x="6816849" y="345538"/>
            <a:ext cx="4328612" cy="5306766"/>
          </a:xfrm>
          <a:prstGeom prst="rect">
            <a:avLst/>
          </a:prstGeom>
        </p:spPr>
      </p:pic>
    </p:spTree>
    <p:extLst>
      <p:ext uri="{BB962C8B-B14F-4D97-AF65-F5344CB8AC3E}">
        <p14:creationId xmlns:p14="http://schemas.microsoft.com/office/powerpoint/2010/main" val="257117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59A88-40BC-498F-A496-230917BC7A1C}"/>
              </a:ext>
            </a:extLst>
          </p:cNvPr>
          <p:cNvSpPr>
            <a:spLocks noGrp="1"/>
          </p:cNvSpPr>
          <p:nvPr>
            <p:ph type="ctrTitle"/>
          </p:nvPr>
        </p:nvSpPr>
        <p:spPr>
          <a:xfrm>
            <a:off x="509367" y="678180"/>
            <a:ext cx="11235789" cy="2019299"/>
          </a:xfrm>
        </p:spPr>
        <p:txBody>
          <a:bodyPr/>
          <a:lstStyle/>
          <a:p>
            <a:r>
              <a:rPr lang="en-US" dirty="0">
                <a:solidFill>
                  <a:srgbClr val="DC202E"/>
                </a:solidFill>
              </a:rPr>
              <a:t>Steven Kessler </a:t>
            </a:r>
            <a:r>
              <a:rPr lang="en-US" dirty="0">
                <a:solidFill>
                  <a:schemeClr val="accent1"/>
                </a:solidFill>
              </a:rPr>
              <a:t/>
            </a:r>
            <a:br>
              <a:rPr lang="en-US" dirty="0">
                <a:solidFill>
                  <a:schemeClr val="accent1"/>
                </a:solidFill>
              </a:rPr>
            </a:br>
            <a:r>
              <a:rPr lang="en-US" dirty="0">
                <a:solidFill>
                  <a:schemeClr val="accent1"/>
                </a:solidFill>
              </a:rPr>
              <a:t>Director, Facilities &amp; Maintenance for the Americas </a:t>
            </a:r>
            <a:endParaRPr lang="en-US" dirty="0"/>
          </a:p>
        </p:txBody>
      </p:sp>
      <p:sp>
        <p:nvSpPr>
          <p:cNvPr id="4" name="Rectangle 3"/>
          <p:cNvSpPr/>
          <p:nvPr/>
        </p:nvSpPr>
        <p:spPr>
          <a:xfrm>
            <a:off x="509367" y="2461270"/>
            <a:ext cx="11235788" cy="2585323"/>
          </a:xfrm>
          <a:prstGeom prst="rect">
            <a:avLst/>
          </a:prstGeom>
        </p:spPr>
        <p:txBody>
          <a:bodyPr wrap="square">
            <a:spAutoFit/>
          </a:bodyPr>
          <a:lstStyle/>
          <a:p>
            <a:r>
              <a:rPr lang="en-US" dirty="0">
                <a:solidFill>
                  <a:srgbClr val="FFFFFF"/>
                </a:solidFill>
              </a:rPr>
              <a:t>Background: Adjunct Professor – PVCC (Business Concentration) </a:t>
            </a:r>
          </a:p>
          <a:p>
            <a:endParaRPr lang="en-US" dirty="0">
              <a:solidFill>
                <a:srgbClr val="FFFFFF"/>
              </a:solidFill>
            </a:endParaRPr>
          </a:p>
          <a:p>
            <a:r>
              <a:rPr lang="en-US" dirty="0">
                <a:solidFill>
                  <a:srgbClr val="FFFFFF"/>
                </a:solidFill>
              </a:rPr>
              <a:t>School: Purdue University – BS: Industrial Engineering Technology, Keller Graduate School of Management – MBA: Information Systems Management/Healthcare, Grand Canyon University – Doctorate: Business Administration/Management (2/2020)</a:t>
            </a:r>
          </a:p>
          <a:p>
            <a:r>
              <a:rPr lang="en-US" dirty="0">
                <a:solidFill>
                  <a:srgbClr val="FFFFFF"/>
                </a:solidFill>
              </a:rPr>
              <a:t>Certifications:  RCGC – AGA/IGT</a:t>
            </a:r>
          </a:p>
          <a:p>
            <a:r>
              <a:rPr lang="en-US" dirty="0">
                <a:solidFill>
                  <a:srgbClr val="FFFFFF"/>
                </a:solidFill>
              </a:rPr>
              <a:t>Previous Experience:  Logistics/Shipping, ESCO, Controls, Construction, Dual Fuel Investor Utility</a:t>
            </a:r>
          </a:p>
          <a:p>
            <a:endParaRPr lang="en-US" dirty="0">
              <a:solidFill>
                <a:srgbClr val="FFFFFF"/>
              </a:solidFill>
            </a:endParaRPr>
          </a:p>
          <a:p>
            <a:r>
              <a:rPr lang="en-US" dirty="0">
                <a:solidFill>
                  <a:srgbClr val="FFFFFF"/>
                </a:solidFill>
              </a:rPr>
              <a:t>Years with HON: 9 Months </a:t>
            </a:r>
          </a:p>
        </p:txBody>
      </p:sp>
      <p:pic>
        <p:nvPicPr>
          <p:cNvPr id="7" name="Picture 6">
            <a:extLst>
              <a:ext uri="{FF2B5EF4-FFF2-40B4-BE49-F238E27FC236}">
                <a16:creationId xmlns:a16="http://schemas.microsoft.com/office/drawing/2014/main" xmlns="" id="{A872989E-A2B2-4A4B-A4FB-4C1998854C14}"/>
              </a:ext>
            </a:extLst>
          </p:cNvPr>
          <p:cNvPicPr>
            <a:picLocks noChangeAspect="1"/>
          </p:cNvPicPr>
          <p:nvPr/>
        </p:nvPicPr>
        <p:blipFill>
          <a:blip r:embed="rId2"/>
          <a:stretch>
            <a:fillRect/>
          </a:stretch>
        </p:blipFill>
        <p:spPr>
          <a:xfrm>
            <a:off x="6600882" y="4948825"/>
            <a:ext cx="4314131" cy="1277333"/>
          </a:xfrm>
          <a:prstGeom prst="rect">
            <a:avLst/>
          </a:prstGeom>
        </p:spPr>
      </p:pic>
    </p:spTree>
    <p:extLst>
      <p:ext uri="{BB962C8B-B14F-4D97-AF65-F5344CB8AC3E}">
        <p14:creationId xmlns:p14="http://schemas.microsoft.com/office/powerpoint/2010/main" val="169541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EDAD2-554F-4263-A2E0-DAE21DBFE4FB}"/>
              </a:ext>
            </a:extLst>
          </p:cNvPr>
          <p:cNvSpPr>
            <a:spLocks noGrp="1"/>
          </p:cNvSpPr>
          <p:nvPr>
            <p:ph type="title"/>
          </p:nvPr>
        </p:nvSpPr>
        <p:spPr/>
        <p:txBody>
          <a:bodyPr/>
          <a:lstStyle/>
          <a:p>
            <a:r>
              <a:rPr lang="en-US" dirty="0"/>
              <a:t>Goals &amp; Objectives </a:t>
            </a:r>
            <a:r>
              <a:rPr lang="en-US" dirty="0">
                <a:solidFill>
                  <a:schemeClr val="accent1"/>
                </a:solidFill>
                <a:highlight>
                  <a:srgbClr val="FFFF00"/>
                </a:highlight>
              </a:rPr>
              <a:t> </a:t>
            </a:r>
          </a:p>
        </p:txBody>
      </p:sp>
      <p:sp>
        <p:nvSpPr>
          <p:cNvPr id="3" name="Content Placeholder 2">
            <a:extLst>
              <a:ext uri="{FF2B5EF4-FFF2-40B4-BE49-F238E27FC236}">
                <a16:creationId xmlns:a16="http://schemas.microsoft.com/office/drawing/2014/main" xmlns="" id="{19D47998-6AF9-43B3-A30B-53E7F78B4C88}"/>
              </a:ext>
            </a:extLst>
          </p:cNvPr>
          <p:cNvSpPr>
            <a:spLocks noGrp="1"/>
          </p:cNvSpPr>
          <p:nvPr>
            <p:ph idx="1"/>
          </p:nvPr>
        </p:nvSpPr>
        <p:spPr/>
        <p:txBody>
          <a:bodyPr/>
          <a:lstStyle/>
          <a:p>
            <a:pPr marL="457200" indent="-457200">
              <a:buAutoNum type="arabicPeriod"/>
            </a:pPr>
            <a:r>
              <a:rPr lang="en-US" dirty="0"/>
              <a:t>How critical is sustainability? </a:t>
            </a:r>
          </a:p>
          <a:p>
            <a:pPr marL="457200" indent="-457200">
              <a:buAutoNum type="arabicPeriod"/>
            </a:pPr>
            <a:r>
              <a:rPr lang="en-US" dirty="0"/>
              <a:t>Understanding Common Terms. </a:t>
            </a:r>
          </a:p>
          <a:p>
            <a:pPr marL="457200" indent="-457200">
              <a:buAutoNum type="arabicPeriod"/>
            </a:pPr>
            <a:r>
              <a:rPr lang="en-US" dirty="0"/>
              <a:t>Quick Reference Notes.</a:t>
            </a:r>
          </a:p>
          <a:p>
            <a:pPr marL="457200" indent="-457200">
              <a:buAutoNum type="arabicPeriod"/>
            </a:pPr>
            <a:r>
              <a:rPr lang="en-US" dirty="0"/>
              <a:t>What can we all do to save energy.</a:t>
            </a:r>
          </a:p>
          <a:p>
            <a:pPr marL="457200" indent="-457200">
              <a:buAutoNum type="arabicPeriod"/>
            </a:pPr>
            <a:r>
              <a:rPr lang="en-US" dirty="0"/>
              <a:t>What is PF (Power Factor).</a:t>
            </a:r>
          </a:p>
          <a:p>
            <a:pPr marL="457200" indent="-457200">
              <a:buAutoNum type="arabicPeriod"/>
            </a:pPr>
            <a:r>
              <a:rPr lang="en-US" dirty="0"/>
              <a:t>What Honeywell has accomplished – </a:t>
            </a:r>
            <a:r>
              <a:rPr lang="en-US" sz="3600" dirty="0"/>
              <a:t>We're not done yet. </a:t>
            </a:r>
          </a:p>
          <a:p>
            <a:pPr marL="457200" indent="-457200">
              <a:buAutoNum type="arabicPeriod"/>
            </a:pPr>
            <a:r>
              <a:rPr lang="en-US" dirty="0"/>
              <a:t>Smart Buildings </a:t>
            </a:r>
          </a:p>
          <a:p>
            <a:pPr marL="457200" indent="-457200">
              <a:buAutoNum type="arabicPeriod"/>
            </a:pPr>
            <a:endParaRPr lang="en-US" dirty="0"/>
          </a:p>
          <a:p>
            <a:pPr marL="457200" indent="-457200">
              <a:buAutoNum type="arabicPeriod"/>
            </a:pPr>
            <a:endParaRPr lang="en-US" dirty="0"/>
          </a:p>
        </p:txBody>
      </p:sp>
      <p:sp>
        <p:nvSpPr>
          <p:cNvPr id="5" name="Slide Number Placeholder 4">
            <a:extLst>
              <a:ext uri="{FF2B5EF4-FFF2-40B4-BE49-F238E27FC236}">
                <a16:creationId xmlns:a16="http://schemas.microsoft.com/office/drawing/2014/main" xmlns="" id="{2B6F86BF-70B5-4CFD-9721-B0F1EEE22987}"/>
              </a:ext>
            </a:extLst>
          </p:cNvPr>
          <p:cNvSpPr>
            <a:spLocks noGrp="1"/>
          </p:cNvSpPr>
          <p:nvPr>
            <p:ph type="sldNum" sz="quarter" idx="12"/>
          </p:nvPr>
        </p:nvSpPr>
        <p:spPr/>
        <p:txBody>
          <a:bodyPr/>
          <a:lstStyle/>
          <a:p>
            <a:fld id="{7B94EC18-1D2B-4535-B738-0E53AFE26620}" type="slidenum">
              <a:rPr lang="en-US" smtClean="0"/>
              <a:t>2</a:t>
            </a:fld>
            <a:endParaRPr lang="en-US" dirty="0"/>
          </a:p>
        </p:txBody>
      </p:sp>
      <p:sp>
        <p:nvSpPr>
          <p:cNvPr id="6" name="Text Placeholder 5">
            <a:extLst>
              <a:ext uri="{FF2B5EF4-FFF2-40B4-BE49-F238E27FC236}">
                <a16:creationId xmlns:a16="http://schemas.microsoft.com/office/drawing/2014/main" xmlns="" id="{93FF601E-727A-4FC4-88DF-A1F35A73C546}"/>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405494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95299" y="495300"/>
            <a:ext cx="11201401" cy="462643"/>
          </a:xfrm>
        </p:spPr>
        <p:txBody>
          <a:bodyPr/>
          <a:lstStyle/>
          <a:p>
            <a:r>
              <a:rPr lang="en-US" altLang="en-US" dirty="0">
                <a:latin typeface="Honeywell Sans Web Black" panose="02010A03040101060203" pitchFamily="2" charset="0"/>
              </a:rPr>
              <a:t>Sustainability – Definition </a:t>
            </a:r>
            <a:endParaRPr altLang="en-US" dirty="0">
              <a:latin typeface="Honeywell Sans Web Black" panose="02010A03040101060203" pitchFamily="2" charset="0"/>
            </a:endParaRPr>
          </a:p>
        </p:txBody>
      </p:sp>
      <p:sp>
        <p:nvSpPr>
          <p:cNvPr id="40963" name="Content Placeholder 4">
            <a:extLst>
              <a:ext uri="{FF2B5EF4-FFF2-40B4-BE49-F238E27FC236}">
                <a16:creationId xmlns:a16="http://schemas.microsoft.com/office/drawing/2014/main" xmlns="" id="{1BCD5DB7-AB78-4AD1-93F6-FABD9119FEF0}"/>
              </a:ext>
            </a:extLst>
          </p:cNvPr>
          <p:cNvSpPr>
            <a:spLocks noGrp="1"/>
          </p:cNvSpPr>
          <p:nvPr>
            <p:ph idx="1"/>
          </p:nvPr>
        </p:nvSpPr>
        <p:spPr bwMode="auto">
          <a:xfrm>
            <a:off x="495298" y="1094457"/>
            <a:ext cx="11201401" cy="417920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b="0" dirty="0"/>
              <a:t>“Sustainable development is</a:t>
            </a:r>
          </a:p>
          <a:p>
            <a:pPr algn="ctr"/>
            <a:r>
              <a:rPr lang="en-US" b="0" dirty="0"/>
              <a:t>development that meets the</a:t>
            </a:r>
          </a:p>
          <a:p>
            <a:pPr algn="ctr"/>
            <a:r>
              <a:rPr lang="en-US" b="0" dirty="0"/>
              <a:t>needs of the present </a:t>
            </a:r>
            <a:r>
              <a:rPr lang="en-US" dirty="0"/>
              <a:t>without</a:t>
            </a:r>
          </a:p>
          <a:p>
            <a:pPr algn="ctr"/>
            <a:r>
              <a:rPr lang="en-US" dirty="0"/>
              <a:t>compromising the ability</a:t>
            </a:r>
          </a:p>
          <a:p>
            <a:pPr algn="ctr"/>
            <a:r>
              <a:rPr lang="en-US" dirty="0"/>
              <a:t>of future generations </a:t>
            </a:r>
            <a:r>
              <a:rPr lang="en-US" b="0" dirty="0"/>
              <a:t>to</a:t>
            </a:r>
          </a:p>
          <a:p>
            <a:pPr algn="ctr"/>
            <a:r>
              <a:rPr lang="en-US" b="0" dirty="0"/>
              <a:t>meet their own needs.”</a:t>
            </a:r>
          </a:p>
          <a:p>
            <a:endParaRPr lang="en-US" b="0" dirty="0"/>
          </a:p>
          <a:p>
            <a:pPr algn="ctr"/>
            <a:r>
              <a:rPr lang="en-US" b="0" dirty="0"/>
              <a:t>Brundtland World Commission on</a:t>
            </a:r>
          </a:p>
          <a:p>
            <a:pPr algn="ctr"/>
            <a:r>
              <a:rPr lang="en-US" b="0" dirty="0"/>
              <a:t>Environment and Development definition</a:t>
            </a:r>
            <a:endParaRPr lang="en-US" altLang="en-US" sz="4000" dirty="0">
              <a:latin typeface="Honeywell Sans Web" panose="02010503040101060203" pitchFamily="2" charset="0"/>
            </a:endParaRPr>
          </a:p>
          <a:p>
            <a:pPr marL="182563" indent="-182563">
              <a:spcAft>
                <a:spcPct val="0"/>
              </a:spcAft>
              <a:defRPr/>
            </a:pPr>
            <a:endParaRPr lang="en-US" altLang="en-US" sz="2400" dirty="0">
              <a:latin typeface="Honeywell Sans Web" panose="02010503040101060203" pitchFamily="2" charset="0"/>
            </a:endParaRPr>
          </a:p>
          <a:p>
            <a:pPr marL="182563" indent="-182563">
              <a:spcAft>
                <a:spcPct val="0"/>
              </a:spcAft>
              <a:defRPr/>
            </a:pPr>
            <a:endParaRPr lang="en-US" altLang="en-US" dirty="0">
              <a:latin typeface="Honeywell Sans Web" panose="02010503040101060203" pitchFamily="2" charset="0"/>
            </a:endParaRPr>
          </a:p>
          <a:p>
            <a:pPr marL="182563" indent="-182563">
              <a:spcAft>
                <a:spcPct val="0"/>
              </a:spcAft>
              <a:defRPr/>
            </a:pPr>
            <a:endParaRPr lang="en-US" altLang="en-US" dirty="0">
              <a:latin typeface="Honeywell Sans Web" panose="02010503040101060203" pitchFamily="2" charset="0"/>
            </a:endParaRPr>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p:txBody>
      </p:sp>
      <p:sp>
        <p:nvSpPr>
          <p:cNvPr id="5222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047CC1-0A1F-49D6-BA84-150BA4C30451}" type="slidenum">
              <a:rPr lang="en-US" altLang="en-US" smtClean="0">
                <a:solidFill>
                  <a:srgbClr val="FFFFFF"/>
                </a:solidFill>
                <a:ea typeface="HelveticaNeue MediumCond"/>
              </a:rPr>
              <a:pPr fontAlgn="base">
                <a:spcBef>
                  <a:spcPct val="0"/>
                </a:spcBef>
                <a:spcAft>
                  <a:spcPct val="0"/>
                </a:spcAft>
              </a:pPr>
              <a:t>3</a:t>
            </a:fld>
            <a:endParaRPr lang="en-US" altLang="en-US" dirty="0">
              <a:solidFill>
                <a:srgbClr val="FFFFFF"/>
              </a:solidFill>
              <a:ea typeface="HelveticaNeue MediumCond"/>
            </a:endParaRPr>
          </a:p>
        </p:txBody>
      </p:sp>
      <p:sp>
        <p:nvSpPr>
          <p:cNvPr id="3" name="Text Placeholder 2"/>
          <p:cNvSpPr>
            <a:spLocks noGrp="1"/>
          </p:cNvSpPr>
          <p:nvPr>
            <p:ph type="body" sz="quarter" idx="16"/>
          </p:nvPr>
        </p:nvSpPr>
        <p:spPr/>
        <p:txBody>
          <a:bodyPr/>
          <a:lstStyle/>
          <a:p>
            <a:r>
              <a:rPr lang="en-US" dirty="0"/>
              <a:t>An Objective Without a Plan is Just a Wish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95299" y="495300"/>
            <a:ext cx="11201401" cy="462643"/>
          </a:xfrm>
        </p:spPr>
        <p:txBody>
          <a:bodyPr/>
          <a:lstStyle/>
          <a:p>
            <a:r>
              <a:rPr lang="en-US" altLang="en-US" dirty="0">
                <a:latin typeface="Honeywell Sans Web Black" panose="02010A03040101060203" pitchFamily="2" charset="0"/>
              </a:rPr>
              <a:t>Biggest Concerns </a:t>
            </a:r>
            <a:endParaRPr altLang="en-US" dirty="0">
              <a:latin typeface="Honeywell Sans Web Black" panose="02010A03040101060203" pitchFamily="2" charset="0"/>
            </a:endParaRPr>
          </a:p>
        </p:txBody>
      </p:sp>
      <p:sp>
        <p:nvSpPr>
          <p:cNvPr id="40963" name="Content Placeholder 4">
            <a:extLst>
              <a:ext uri="{FF2B5EF4-FFF2-40B4-BE49-F238E27FC236}">
                <a16:creationId xmlns:a16="http://schemas.microsoft.com/office/drawing/2014/main" xmlns="" id="{1BCD5DB7-AB78-4AD1-93F6-FABD9119FEF0}"/>
              </a:ext>
            </a:extLst>
          </p:cNvPr>
          <p:cNvSpPr>
            <a:spLocks noGrp="1"/>
          </p:cNvSpPr>
          <p:nvPr>
            <p:ph idx="1"/>
          </p:nvPr>
        </p:nvSpPr>
        <p:spPr bwMode="auto">
          <a:xfrm>
            <a:off x="495298" y="1094456"/>
            <a:ext cx="11201401" cy="47729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ct val="0"/>
              </a:spcAft>
              <a:buAutoNum type="arabicPeriod"/>
              <a:defRPr/>
            </a:pPr>
            <a:r>
              <a:rPr lang="en-US" altLang="en-US" dirty="0">
                <a:latin typeface="Honeywell Sans Web" panose="02010503040101060203" pitchFamily="2" charset="0"/>
              </a:rPr>
              <a:t>93% - Climate Change</a:t>
            </a:r>
          </a:p>
          <a:p>
            <a:pPr marL="457200" indent="-457200">
              <a:spcAft>
                <a:spcPct val="0"/>
              </a:spcAft>
              <a:buAutoNum type="arabicPeriod"/>
              <a:defRPr/>
            </a:pPr>
            <a:endParaRPr lang="en-US" altLang="en-US" dirty="0">
              <a:latin typeface="Honeywell Sans Web" panose="02010503040101060203" pitchFamily="2" charset="0"/>
            </a:endParaRPr>
          </a:p>
          <a:p>
            <a:pPr marL="457200" indent="-457200">
              <a:spcAft>
                <a:spcPct val="0"/>
              </a:spcAft>
              <a:buAutoNum type="arabicPeriod"/>
              <a:defRPr/>
            </a:pPr>
            <a:r>
              <a:rPr lang="en-US" altLang="en-US" dirty="0">
                <a:latin typeface="Honeywell Sans Web" panose="02010503040101060203" pitchFamily="2" charset="0"/>
              </a:rPr>
              <a:t>91% - Education</a:t>
            </a:r>
          </a:p>
          <a:p>
            <a:pPr marL="457200" indent="-457200">
              <a:spcAft>
                <a:spcPct val="0"/>
              </a:spcAft>
              <a:buAutoNum type="arabicPeriod"/>
              <a:defRPr/>
            </a:pPr>
            <a:endParaRPr lang="en-US" altLang="en-US" dirty="0">
              <a:latin typeface="Honeywell Sans Web" panose="02010503040101060203" pitchFamily="2" charset="0"/>
            </a:endParaRPr>
          </a:p>
          <a:p>
            <a:pPr marL="457200" indent="-457200">
              <a:spcAft>
                <a:spcPct val="0"/>
              </a:spcAft>
              <a:buAutoNum type="arabicPeriod"/>
              <a:defRPr/>
            </a:pPr>
            <a:r>
              <a:rPr lang="en-US" altLang="en-US" dirty="0">
                <a:latin typeface="Honeywell Sans Web" panose="02010503040101060203" pitchFamily="2" charset="0"/>
              </a:rPr>
              <a:t>83% - Income Equality </a:t>
            </a:r>
          </a:p>
          <a:p>
            <a:pPr marL="457200" indent="-457200">
              <a:spcAft>
                <a:spcPct val="0"/>
              </a:spcAft>
              <a:buAutoNum type="arabicPeriod"/>
              <a:defRPr/>
            </a:pPr>
            <a:endParaRPr lang="en-US" altLang="en-US" dirty="0">
              <a:latin typeface="Honeywell Sans Web" panose="02010503040101060203" pitchFamily="2" charset="0"/>
            </a:endParaRPr>
          </a:p>
          <a:p>
            <a:pPr marL="457200" indent="-457200">
              <a:spcAft>
                <a:spcPct val="0"/>
              </a:spcAft>
              <a:buAutoNum type="arabicPeriod"/>
              <a:defRPr/>
            </a:pPr>
            <a:r>
              <a:rPr lang="en-US" altLang="en-US" dirty="0">
                <a:latin typeface="Honeywell Sans Web" panose="02010503040101060203" pitchFamily="2" charset="0"/>
              </a:rPr>
              <a:t>82% - Immigration</a:t>
            </a:r>
          </a:p>
          <a:p>
            <a:pPr marL="457200" indent="-457200">
              <a:spcAft>
                <a:spcPct val="0"/>
              </a:spcAft>
              <a:buAutoNum type="arabicPeriod"/>
              <a:defRPr/>
            </a:pPr>
            <a:endParaRPr lang="en-US" altLang="en-US" dirty="0">
              <a:latin typeface="Honeywell Sans Web" panose="02010503040101060203" pitchFamily="2" charset="0"/>
            </a:endParaRPr>
          </a:p>
          <a:p>
            <a:pPr marL="457200" indent="-457200">
              <a:spcAft>
                <a:spcPct val="0"/>
              </a:spcAft>
              <a:buAutoNum type="arabicPeriod"/>
              <a:defRPr/>
            </a:pPr>
            <a:r>
              <a:rPr lang="en-US" altLang="en-US" dirty="0">
                <a:latin typeface="Honeywell Sans Web" panose="02010503040101060203" pitchFamily="2" charset="0"/>
              </a:rPr>
              <a:t>75% - Reproductive Rights</a:t>
            </a:r>
          </a:p>
          <a:p>
            <a:pPr marL="457200" indent="-457200">
              <a:spcAft>
                <a:spcPct val="0"/>
              </a:spcAft>
              <a:buAutoNum type="arabicPeriod"/>
              <a:defRPr/>
            </a:pPr>
            <a:endParaRPr lang="en-US" altLang="en-US" dirty="0">
              <a:latin typeface="Honeywell Sans Web" panose="02010503040101060203" pitchFamily="2" charset="0"/>
            </a:endParaRPr>
          </a:p>
          <a:p>
            <a:pPr marL="457200" indent="-457200">
              <a:spcAft>
                <a:spcPct val="0"/>
              </a:spcAft>
              <a:buAutoNum type="arabicPeriod"/>
              <a:defRPr/>
            </a:pPr>
            <a:r>
              <a:rPr lang="en-US" altLang="en-US" dirty="0">
                <a:latin typeface="Honeywell Sans Web" panose="02010503040101060203" pitchFamily="2" charset="0"/>
              </a:rPr>
              <a:t>69% - Trade</a:t>
            </a:r>
          </a:p>
          <a:p>
            <a:pPr marL="457200" indent="-457200">
              <a:spcAft>
                <a:spcPct val="0"/>
              </a:spcAft>
              <a:buAutoNum type="arabicPeriod"/>
              <a:defRPr/>
            </a:pPr>
            <a:endParaRPr lang="en-US" altLang="en-US" dirty="0">
              <a:latin typeface="Honeywell Sans Web" panose="02010503040101060203" pitchFamily="2" charset="0"/>
            </a:endParaRPr>
          </a:p>
          <a:p>
            <a:pPr>
              <a:spcAft>
                <a:spcPct val="0"/>
              </a:spcAft>
              <a:defRPr/>
            </a:pPr>
            <a:r>
              <a:rPr lang="en-US" altLang="en-US" dirty="0">
                <a:latin typeface="Honeywell Sans Web" panose="02010503040101060203" pitchFamily="2" charset="0"/>
              </a:rPr>
              <a:t>Fast Company – Nov. 2019 </a:t>
            </a:r>
          </a:p>
          <a:p>
            <a:pPr marL="457200" indent="-457200">
              <a:spcAft>
                <a:spcPct val="0"/>
              </a:spcAft>
              <a:buAutoNum type="arabicPeriod"/>
              <a:defRPr/>
            </a:pPr>
            <a:endParaRPr lang="en-US" altLang="en-US" dirty="0">
              <a:latin typeface="Honeywell Sans Web" panose="02010503040101060203" pitchFamily="2" charset="0"/>
            </a:endParaRPr>
          </a:p>
          <a:p>
            <a:pPr marL="457200" indent="-457200">
              <a:spcAft>
                <a:spcPct val="0"/>
              </a:spcAft>
              <a:buAutoNum type="arabicPeriod"/>
              <a:defRPr/>
            </a:pPr>
            <a:endParaRPr lang="en-US" altLang="en-US" dirty="0">
              <a:latin typeface="Honeywell Sans Web" panose="02010503040101060203" pitchFamily="2" charset="0"/>
            </a:endParaRPr>
          </a:p>
          <a:p>
            <a:pPr marL="182563" indent="-182563">
              <a:spcAft>
                <a:spcPct val="0"/>
              </a:spcAft>
              <a:defRPr/>
            </a:pPr>
            <a:endParaRPr lang="en-US" altLang="en-US" dirty="0">
              <a:latin typeface="Honeywell Sans Web" panose="02010503040101060203" pitchFamily="2" charset="0"/>
            </a:endParaRPr>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p:txBody>
      </p:sp>
      <p:sp>
        <p:nvSpPr>
          <p:cNvPr id="5222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047CC1-0A1F-49D6-BA84-150BA4C30451}" type="slidenum">
              <a:rPr lang="en-US" altLang="en-US" smtClean="0">
                <a:solidFill>
                  <a:srgbClr val="FFFFFF"/>
                </a:solidFill>
                <a:ea typeface="HelveticaNeue MediumCond"/>
              </a:rPr>
              <a:pPr fontAlgn="base">
                <a:spcBef>
                  <a:spcPct val="0"/>
                </a:spcBef>
                <a:spcAft>
                  <a:spcPct val="0"/>
                </a:spcAft>
              </a:pPr>
              <a:t>4</a:t>
            </a:fld>
            <a:endParaRPr lang="en-US" altLang="en-US" dirty="0">
              <a:solidFill>
                <a:srgbClr val="FFFFFF"/>
              </a:solidFill>
              <a:ea typeface="HelveticaNeue MediumCond"/>
            </a:endParaRPr>
          </a:p>
        </p:txBody>
      </p:sp>
      <p:sp>
        <p:nvSpPr>
          <p:cNvPr id="3" name="Text Placeholder 2"/>
          <p:cNvSpPr>
            <a:spLocks noGrp="1"/>
          </p:cNvSpPr>
          <p:nvPr>
            <p:ph type="body" sz="quarter" idx="16"/>
          </p:nvPr>
        </p:nvSpPr>
        <p:spPr/>
        <p:txBody>
          <a:bodyPr/>
          <a:lstStyle/>
          <a:p>
            <a:r>
              <a:rPr lang="en-US" dirty="0"/>
              <a:t>People Surveyed with Greatest Concerns/Impacts </a:t>
            </a:r>
          </a:p>
        </p:txBody>
      </p:sp>
    </p:spTree>
    <p:extLst>
      <p:ext uri="{BB962C8B-B14F-4D97-AF65-F5344CB8AC3E}">
        <p14:creationId xmlns:p14="http://schemas.microsoft.com/office/powerpoint/2010/main" val="31513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95299" y="495300"/>
            <a:ext cx="11201401" cy="462643"/>
          </a:xfrm>
        </p:spPr>
        <p:txBody>
          <a:bodyPr/>
          <a:lstStyle/>
          <a:p>
            <a:r>
              <a:rPr lang="en-US" altLang="en-US" dirty="0">
                <a:latin typeface="Honeywell Sans Web Black" panose="02010A03040101060203" pitchFamily="2" charset="0"/>
              </a:rPr>
              <a:t>Key Concepts </a:t>
            </a:r>
            <a:endParaRPr altLang="en-US" dirty="0">
              <a:latin typeface="Honeywell Sans Web Black" panose="02010A03040101060203" pitchFamily="2" charset="0"/>
            </a:endParaRPr>
          </a:p>
        </p:txBody>
      </p:sp>
      <p:sp>
        <p:nvSpPr>
          <p:cNvPr id="40963" name="Content Placeholder 4">
            <a:extLst>
              <a:ext uri="{FF2B5EF4-FFF2-40B4-BE49-F238E27FC236}">
                <a16:creationId xmlns:a16="http://schemas.microsoft.com/office/drawing/2014/main" xmlns="" id="{1BCD5DB7-AB78-4AD1-93F6-FABD9119FEF0}"/>
              </a:ext>
            </a:extLst>
          </p:cNvPr>
          <p:cNvSpPr>
            <a:spLocks noGrp="1"/>
          </p:cNvSpPr>
          <p:nvPr>
            <p:ph idx="1"/>
          </p:nvPr>
        </p:nvSpPr>
        <p:spPr bwMode="auto">
          <a:xfrm>
            <a:off x="495298" y="1094456"/>
            <a:ext cx="11201401" cy="47729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b="0" dirty="0"/>
              <a:t>BTU: One British Thermal Unit (BTU) represents the amount of heat that is required to raise or lower the temperature of 1 pound of water by 1 degree Fahrenheit. Most air conditioners are measured using BTUs.</a:t>
            </a:r>
          </a:p>
          <a:p>
            <a:endParaRPr lang="en-US" sz="2000" b="0" dirty="0"/>
          </a:p>
          <a:p>
            <a:r>
              <a:rPr lang="en-US" sz="2000" b="0" dirty="0"/>
              <a:t>BTUh: Some systems measure their energy by British Thermal Units per Hour (BTUh). The energy that is extracted from your home by an air conditioner is measured in BTUs, while the cooling and heating capacities are referred to in BTUh. For reference, 12,000 BTUh is equal to 1 ton of cooling.</a:t>
            </a:r>
          </a:p>
          <a:p>
            <a:endParaRPr lang="en-US" sz="2000" b="0" dirty="0"/>
          </a:p>
          <a:p>
            <a:r>
              <a:rPr lang="en-US" sz="2000" b="0" dirty="0"/>
              <a:t>EER: Energy Efficiency Ratio (EER) of a cooling unit is determined by the output cooling divided by the electrical power input. As opposed to Seasonal Energy Efficiency Ratio (SEER), which is calculated over a range of outside temperatures, EER is typically determined by a set outside air temperature, a set inside air temperature and 50 percent relative humidity. For reference, 11 EER is roughly 12 SEER.</a:t>
            </a:r>
          </a:p>
          <a:p>
            <a:pPr>
              <a:spcAft>
                <a:spcPct val="0"/>
              </a:spcAft>
              <a:defRPr/>
            </a:pPr>
            <a:endParaRPr lang="en-US" altLang="en-US" dirty="0">
              <a:latin typeface="Honeywell Sans Web" panose="02010503040101060203" pitchFamily="2" charset="0"/>
            </a:endParaRPr>
          </a:p>
          <a:p>
            <a:pPr>
              <a:spcAft>
                <a:spcPct val="0"/>
              </a:spcAft>
              <a:defRPr/>
            </a:pPr>
            <a:endParaRPr lang="en-US" altLang="en-US" dirty="0">
              <a:latin typeface="Honeywell Sans Web" panose="02010503040101060203" pitchFamily="2" charset="0"/>
            </a:endParaRPr>
          </a:p>
          <a:p>
            <a:pPr marL="457200" indent="-457200">
              <a:spcAft>
                <a:spcPct val="0"/>
              </a:spcAft>
              <a:buAutoNum type="arabicPeriod"/>
              <a:defRPr/>
            </a:pPr>
            <a:endParaRPr lang="en-US" altLang="en-US" dirty="0">
              <a:latin typeface="Honeywell Sans Web" panose="02010503040101060203" pitchFamily="2" charset="0"/>
            </a:endParaRPr>
          </a:p>
          <a:p>
            <a:pPr marL="182563" indent="-182563">
              <a:spcAft>
                <a:spcPct val="0"/>
              </a:spcAft>
              <a:defRPr/>
            </a:pPr>
            <a:endParaRPr lang="en-US" altLang="en-US" dirty="0">
              <a:latin typeface="Honeywell Sans Web" panose="02010503040101060203" pitchFamily="2" charset="0"/>
            </a:endParaRPr>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p:txBody>
      </p:sp>
      <p:sp>
        <p:nvSpPr>
          <p:cNvPr id="5222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047CC1-0A1F-49D6-BA84-150BA4C30451}" type="slidenum">
              <a:rPr lang="en-US" altLang="en-US" smtClean="0">
                <a:solidFill>
                  <a:srgbClr val="FFFFFF"/>
                </a:solidFill>
                <a:ea typeface="HelveticaNeue MediumCond"/>
              </a:rPr>
              <a:pPr fontAlgn="base">
                <a:spcBef>
                  <a:spcPct val="0"/>
                </a:spcBef>
                <a:spcAft>
                  <a:spcPct val="0"/>
                </a:spcAft>
              </a:pPr>
              <a:t>5</a:t>
            </a:fld>
            <a:endParaRPr lang="en-US" altLang="en-US" dirty="0">
              <a:solidFill>
                <a:srgbClr val="FFFFFF"/>
              </a:solidFill>
              <a:ea typeface="HelveticaNeue MediumCond"/>
            </a:endParaRPr>
          </a:p>
        </p:txBody>
      </p:sp>
      <p:sp>
        <p:nvSpPr>
          <p:cNvPr id="3" name="Text Placeholder 2"/>
          <p:cNvSpPr>
            <a:spLocks noGrp="1"/>
          </p:cNvSpPr>
          <p:nvPr>
            <p:ph type="body" sz="quarter" idx="16"/>
          </p:nvPr>
        </p:nvSpPr>
        <p:spPr/>
        <p:txBody>
          <a:bodyPr/>
          <a:lstStyle/>
          <a:p>
            <a:r>
              <a:rPr lang="en-US" dirty="0"/>
              <a:t>Level setting with key terms</a:t>
            </a:r>
          </a:p>
        </p:txBody>
      </p:sp>
    </p:spTree>
    <p:extLst>
      <p:ext uri="{BB962C8B-B14F-4D97-AF65-F5344CB8AC3E}">
        <p14:creationId xmlns:p14="http://schemas.microsoft.com/office/powerpoint/2010/main" val="357186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95299" y="495300"/>
            <a:ext cx="11201401" cy="462643"/>
          </a:xfrm>
        </p:spPr>
        <p:txBody>
          <a:bodyPr/>
          <a:lstStyle/>
          <a:p>
            <a:r>
              <a:rPr lang="en-US" altLang="en-US" dirty="0">
                <a:latin typeface="Honeywell Sans Web Black" panose="02010A03040101060203" pitchFamily="2" charset="0"/>
              </a:rPr>
              <a:t>Key Concepts </a:t>
            </a:r>
            <a:endParaRPr altLang="en-US" dirty="0">
              <a:latin typeface="Honeywell Sans Web Black" panose="02010A03040101060203" pitchFamily="2" charset="0"/>
            </a:endParaRPr>
          </a:p>
        </p:txBody>
      </p:sp>
      <p:sp>
        <p:nvSpPr>
          <p:cNvPr id="40963" name="Content Placeholder 4">
            <a:extLst>
              <a:ext uri="{FF2B5EF4-FFF2-40B4-BE49-F238E27FC236}">
                <a16:creationId xmlns:a16="http://schemas.microsoft.com/office/drawing/2014/main" xmlns="" id="{1BCD5DB7-AB78-4AD1-93F6-FABD9119FEF0}"/>
              </a:ext>
            </a:extLst>
          </p:cNvPr>
          <p:cNvSpPr>
            <a:spLocks noGrp="1"/>
          </p:cNvSpPr>
          <p:nvPr>
            <p:ph idx="1"/>
          </p:nvPr>
        </p:nvSpPr>
        <p:spPr bwMode="auto">
          <a:xfrm>
            <a:off x="495298" y="1094456"/>
            <a:ext cx="11201401" cy="47729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b="0" dirty="0"/>
              <a:t>HSPF: The Heating Seasonal Performance Factor (HSPF) is used to measure the efficiency of a heat pump. The HSPF is a ratio of the heat output to electricity use over an average heating season. The higher the HSPF, the greater the energy efficiency.</a:t>
            </a:r>
          </a:p>
          <a:p>
            <a:endParaRPr lang="en-US" sz="2000" b="0" dirty="0"/>
          </a:p>
          <a:p>
            <a:r>
              <a:rPr lang="en-US" sz="2000" b="0" dirty="0"/>
              <a:t>SEER: Seasonal Energy Efficiency Ratio (SEER) measures air conditioning and heat pump cooling efficiency, which is calculated by the cooling output for a typical cooling season divided by the total electrical energy input during the same time frame. The higher the SEER rating, the greater the energy efficiency, and, in turn, the lower your energy cost.</a:t>
            </a:r>
            <a:endParaRPr lang="en-US" altLang="en-US" sz="2000" dirty="0">
              <a:latin typeface="Honeywell Sans Web" panose="02010503040101060203" pitchFamily="2" charset="0"/>
            </a:endParaRPr>
          </a:p>
          <a:p>
            <a:pPr marL="457200" indent="-457200">
              <a:spcAft>
                <a:spcPct val="0"/>
              </a:spcAft>
              <a:buAutoNum type="arabicPeriod"/>
              <a:defRPr/>
            </a:pPr>
            <a:endParaRPr lang="en-US" altLang="en-US" dirty="0">
              <a:latin typeface="Honeywell Sans Web" panose="02010503040101060203" pitchFamily="2" charset="0"/>
            </a:endParaRPr>
          </a:p>
          <a:p>
            <a:pPr>
              <a:spcAft>
                <a:spcPct val="0"/>
              </a:spcAft>
              <a:defRPr/>
            </a:pPr>
            <a:endParaRPr lang="en-US" altLang="en-US" dirty="0">
              <a:latin typeface="Honeywell Sans Web" panose="02010503040101060203" pitchFamily="2" charset="0"/>
            </a:endParaRPr>
          </a:p>
          <a:p>
            <a:pPr marL="457200" indent="-457200">
              <a:spcAft>
                <a:spcPct val="0"/>
              </a:spcAft>
              <a:buAutoNum type="arabicPeriod"/>
              <a:defRPr/>
            </a:pPr>
            <a:endParaRPr lang="en-US" altLang="en-US" dirty="0">
              <a:latin typeface="Honeywell Sans Web" panose="02010503040101060203" pitchFamily="2" charset="0"/>
            </a:endParaRPr>
          </a:p>
          <a:p>
            <a:pPr marL="182563" indent="-182563">
              <a:spcAft>
                <a:spcPct val="0"/>
              </a:spcAft>
              <a:defRPr/>
            </a:pPr>
            <a:endParaRPr lang="en-US" altLang="en-US" dirty="0">
              <a:latin typeface="Honeywell Sans Web" panose="02010503040101060203" pitchFamily="2" charset="0"/>
            </a:endParaRPr>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p:txBody>
      </p:sp>
      <p:sp>
        <p:nvSpPr>
          <p:cNvPr id="5222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047CC1-0A1F-49D6-BA84-150BA4C30451}" type="slidenum">
              <a:rPr lang="en-US" altLang="en-US" smtClean="0">
                <a:solidFill>
                  <a:srgbClr val="FFFFFF"/>
                </a:solidFill>
                <a:ea typeface="HelveticaNeue MediumCond"/>
              </a:rPr>
              <a:pPr fontAlgn="base">
                <a:spcBef>
                  <a:spcPct val="0"/>
                </a:spcBef>
                <a:spcAft>
                  <a:spcPct val="0"/>
                </a:spcAft>
              </a:pPr>
              <a:t>6</a:t>
            </a:fld>
            <a:endParaRPr lang="en-US" altLang="en-US" dirty="0">
              <a:solidFill>
                <a:srgbClr val="FFFFFF"/>
              </a:solidFill>
              <a:ea typeface="HelveticaNeue MediumCond"/>
            </a:endParaRPr>
          </a:p>
        </p:txBody>
      </p:sp>
      <p:sp>
        <p:nvSpPr>
          <p:cNvPr id="3" name="Text Placeholder 2"/>
          <p:cNvSpPr>
            <a:spLocks noGrp="1"/>
          </p:cNvSpPr>
          <p:nvPr>
            <p:ph type="body" sz="quarter" idx="16"/>
          </p:nvPr>
        </p:nvSpPr>
        <p:spPr/>
        <p:txBody>
          <a:bodyPr/>
          <a:lstStyle/>
          <a:p>
            <a:r>
              <a:rPr lang="en-US" dirty="0"/>
              <a:t>Level setting with key terms </a:t>
            </a:r>
          </a:p>
        </p:txBody>
      </p:sp>
    </p:spTree>
    <p:extLst>
      <p:ext uri="{BB962C8B-B14F-4D97-AF65-F5344CB8AC3E}">
        <p14:creationId xmlns:p14="http://schemas.microsoft.com/office/powerpoint/2010/main" val="230031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95299" y="495300"/>
            <a:ext cx="11201401" cy="462643"/>
          </a:xfrm>
        </p:spPr>
        <p:txBody>
          <a:bodyPr/>
          <a:lstStyle/>
          <a:p>
            <a:r>
              <a:rPr lang="en-US" altLang="en-US" dirty="0">
                <a:latin typeface="Honeywell Sans Web Black" panose="02010A03040101060203" pitchFamily="2" charset="0"/>
              </a:rPr>
              <a:t>Key Concepts - HVAC</a:t>
            </a:r>
            <a:endParaRPr altLang="en-US" dirty="0">
              <a:latin typeface="Honeywell Sans Web Black" panose="02010A03040101060203" pitchFamily="2" charset="0"/>
            </a:endParaRPr>
          </a:p>
        </p:txBody>
      </p:sp>
      <p:sp>
        <p:nvSpPr>
          <p:cNvPr id="40963" name="Content Placeholder 4">
            <a:extLst>
              <a:ext uri="{FF2B5EF4-FFF2-40B4-BE49-F238E27FC236}">
                <a16:creationId xmlns:a16="http://schemas.microsoft.com/office/drawing/2014/main" xmlns="" id="{1BCD5DB7-AB78-4AD1-93F6-FABD9119FEF0}"/>
              </a:ext>
            </a:extLst>
          </p:cNvPr>
          <p:cNvSpPr>
            <a:spLocks noGrp="1"/>
          </p:cNvSpPr>
          <p:nvPr>
            <p:ph idx="1"/>
          </p:nvPr>
        </p:nvSpPr>
        <p:spPr bwMode="auto">
          <a:xfrm>
            <a:off x="495298" y="1094456"/>
            <a:ext cx="11201401" cy="47729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defRPr/>
            </a:pPr>
            <a:r>
              <a:rPr lang="en-US" altLang="en-US" dirty="0">
                <a:latin typeface="Honeywell Sans Web" panose="02010503040101060203" pitchFamily="2" charset="0"/>
              </a:rPr>
              <a:t>Air Movement	6 ACH or 1 CFM/ft2</a:t>
            </a:r>
          </a:p>
          <a:p>
            <a:pPr>
              <a:spcAft>
                <a:spcPct val="0"/>
              </a:spcAft>
              <a:defRPr/>
            </a:pPr>
            <a:endParaRPr lang="en-US" altLang="en-US" dirty="0">
              <a:latin typeface="Honeywell Sans Web" panose="02010503040101060203" pitchFamily="2" charset="0"/>
            </a:endParaRPr>
          </a:p>
          <a:p>
            <a:pPr>
              <a:spcAft>
                <a:spcPct val="0"/>
              </a:spcAft>
              <a:defRPr/>
            </a:pPr>
            <a:r>
              <a:rPr lang="en-US" altLang="en-US" dirty="0">
                <a:latin typeface="Honeywell Sans Web" panose="02010503040101060203" pitchFamily="2" charset="0"/>
              </a:rPr>
              <a:t>Ventilation Rate	5 CFM/person</a:t>
            </a:r>
          </a:p>
          <a:p>
            <a:pPr>
              <a:spcAft>
                <a:spcPct val="0"/>
              </a:spcAft>
              <a:defRPr/>
            </a:pPr>
            <a:endParaRPr lang="en-US" altLang="en-US" dirty="0">
              <a:latin typeface="Honeywell Sans Web" panose="02010503040101060203" pitchFamily="2" charset="0"/>
            </a:endParaRPr>
          </a:p>
          <a:p>
            <a:pPr>
              <a:spcAft>
                <a:spcPct val="0"/>
              </a:spcAft>
              <a:defRPr/>
            </a:pPr>
            <a:r>
              <a:rPr lang="en-US" altLang="en-US" dirty="0">
                <a:latin typeface="Honeywell Sans Web" panose="02010503040101060203" pitchFamily="2" charset="0"/>
              </a:rPr>
              <a:t>Lighting	T12s: 1.2 W/SQFT, T8s:  0.8 W/SQFT</a:t>
            </a:r>
          </a:p>
          <a:p>
            <a:pPr>
              <a:spcAft>
                <a:spcPct val="0"/>
              </a:spcAft>
              <a:defRPr/>
            </a:pPr>
            <a:r>
              <a:rPr lang="en-US" altLang="en-US" dirty="0">
                <a:latin typeface="Honeywell Sans Web" panose="02010503040101060203" pitchFamily="2" charset="0"/>
              </a:rPr>
              <a:t>LEDs:  0.4 W/SQFT</a:t>
            </a:r>
          </a:p>
          <a:p>
            <a:pPr>
              <a:spcAft>
                <a:spcPct val="0"/>
              </a:spcAft>
              <a:defRPr/>
            </a:pPr>
            <a:r>
              <a:rPr lang="en-US" altLang="en-US" dirty="0">
                <a:latin typeface="Honeywell Sans Web" panose="02010503040101060203" pitchFamily="2" charset="0"/>
              </a:rPr>
              <a:t>LEDs use 50% of CFLs</a:t>
            </a:r>
          </a:p>
          <a:p>
            <a:pPr>
              <a:spcAft>
                <a:spcPct val="0"/>
              </a:spcAft>
              <a:defRPr/>
            </a:pPr>
            <a:endParaRPr lang="en-US" altLang="en-US" dirty="0">
              <a:latin typeface="Honeywell Sans Web" panose="02010503040101060203" pitchFamily="2" charset="0"/>
            </a:endParaRPr>
          </a:p>
          <a:p>
            <a:pPr>
              <a:spcAft>
                <a:spcPct val="0"/>
              </a:spcAft>
              <a:defRPr/>
            </a:pPr>
            <a:r>
              <a:rPr lang="en-US" altLang="en-US" dirty="0">
                <a:latin typeface="Honeywell Sans Web" panose="02010503040101060203" pitchFamily="2" charset="0"/>
              </a:rPr>
              <a:t>Chiller Size	300-600 ft2/ton, Ton	12,000 BTU/ton</a:t>
            </a:r>
          </a:p>
          <a:p>
            <a:pPr>
              <a:spcAft>
                <a:spcPct val="0"/>
              </a:spcAft>
              <a:defRPr/>
            </a:pPr>
            <a:endParaRPr lang="en-US" altLang="en-US" dirty="0">
              <a:latin typeface="Honeywell Sans Web" panose="02010503040101060203" pitchFamily="2" charset="0"/>
            </a:endParaRPr>
          </a:p>
          <a:p>
            <a:pPr>
              <a:spcAft>
                <a:spcPct val="0"/>
              </a:spcAft>
              <a:defRPr/>
            </a:pPr>
            <a:r>
              <a:rPr lang="en-US" altLang="en-US" dirty="0">
                <a:latin typeface="Honeywell Sans Web" panose="02010503040101060203" pitchFamily="2" charset="0"/>
              </a:rPr>
              <a:t>People Load 	450 BTU/person/hr.</a:t>
            </a:r>
          </a:p>
          <a:p>
            <a:pPr>
              <a:spcAft>
                <a:spcPct val="0"/>
              </a:spcAft>
              <a:defRPr/>
            </a:pPr>
            <a:r>
              <a:rPr lang="en-US" altLang="en-US" dirty="0">
                <a:latin typeface="Honeywell Sans Web" panose="02010503040101060203" pitchFamily="2" charset="0"/>
              </a:rPr>
              <a:t>People Density	Office	140 ft2/person</a:t>
            </a:r>
          </a:p>
          <a:p>
            <a:pPr>
              <a:spcAft>
                <a:spcPct val="0"/>
              </a:spcAft>
              <a:defRPr/>
            </a:pPr>
            <a:r>
              <a:rPr lang="en-US" altLang="en-US" dirty="0">
                <a:latin typeface="Honeywell Sans Web" panose="02010503040101060203" pitchFamily="2" charset="0"/>
              </a:rPr>
              <a:t>	Theater	14 ft2/person</a:t>
            </a:r>
          </a:p>
          <a:p>
            <a:pPr>
              <a:spcAft>
                <a:spcPct val="0"/>
              </a:spcAft>
              <a:defRPr/>
            </a:pPr>
            <a:endParaRPr lang="en-US" altLang="en-US" dirty="0">
              <a:latin typeface="Honeywell Sans Web" panose="02010503040101060203" pitchFamily="2" charset="0"/>
            </a:endParaRPr>
          </a:p>
          <a:p>
            <a:pPr>
              <a:spcAft>
                <a:spcPct val="0"/>
              </a:spcAft>
              <a:defRPr/>
            </a:pPr>
            <a:endParaRPr lang="en-US" altLang="en-US" dirty="0">
              <a:latin typeface="Honeywell Sans Web" panose="02010503040101060203" pitchFamily="2" charset="0"/>
            </a:endParaRPr>
          </a:p>
          <a:p>
            <a:pPr marL="457200" indent="-457200">
              <a:spcAft>
                <a:spcPct val="0"/>
              </a:spcAft>
              <a:buAutoNum type="arabicPeriod"/>
              <a:defRPr/>
            </a:pPr>
            <a:endParaRPr lang="en-US" altLang="en-US" dirty="0">
              <a:latin typeface="Honeywell Sans Web" panose="02010503040101060203" pitchFamily="2" charset="0"/>
            </a:endParaRPr>
          </a:p>
          <a:p>
            <a:pPr marL="182563" indent="-182563">
              <a:spcAft>
                <a:spcPct val="0"/>
              </a:spcAft>
              <a:defRPr/>
            </a:pPr>
            <a:endParaRPr lang="en-US" altLang="en-US" dirty="0">
              <a:latin typeface="Honeywell Sans Web" panose="02010503040101060203" pitchFamily="2" charset="0"/>
            </a:endParaRPr>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p:txBody>
      </p:sp>
      <p:sp>
        <p:nvSpPr>
          <p:cNvPr id="5222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047CC1-0A1F-49D6-BA84-150BA4C30451}" type="slidenum">
              <a:rPr lang="en-US" altLang="en-US" smtClean="0">
                <a:solidFill>
                  <a:srgbClr val="FFFFFF"/>
                </a:solidFill>
                <a:ea typeface="HelveticaNeue MediumCond"/>
              </a:rPr>
              <a:pPr fontAlgn="base">
                <a:spcBef>
                  <a:spcPct val="0"/>
                </a:spcBef>
                <a:spcAft>
                  <a:spcPct val="0"/>
                </a:spcAft>
              </a:pPr>
              <a:t>7</a:t>
            </a:fld>
            <a:endParaRPr lang="en-US" altLang="en-US" dirty="0">
              <a:solidFill>
                <a:srgbClr val="FFFFFF"/>
              </a:solidFill>
              <a:ea typeface="HelveticaNeue MediumCond"/>
            </a:endParaRPr>
          </a:p>
        </p:txBody>
      </p:sp>
      <p:sp>
        <p:nvSpPr>
          <p:cNvPr id="3" name="Text Placeholder 2"/>
          <p:cNvSpPr>
            <a:spLocks noGrp="1"/>
          </p:cNvSpPr>
          <p:nvPr>
            <p:ph type="body" sz="quarter" idx="16"/>
          </p:nvPr>
        </p:nvSpPr>
        <p:spPr/>
        <p:txBody>
          <a:bodyPr/>
          <a:lstStyle/>
          <a:p>
            <a:r>
              <a:rPr lang="en-US" dirty="0"/>
              <a:t>Level setting with key terms </a:t>
            </a:r>
          </a:p>
        </p:txBody>
      </p:sp>
    </p:spTree>
    <p:extLst>
      <p:ext uri="{BB962C8B-B14F-4D97-AF65-F5344CB8AC3E}">
        <p14:creationId xmlns:p14="http://schemas.microsoft.com/office/powerpoint/2010/main" val="114162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495299" y="495300"/>
            <a:ext cx="11201401" cy="462643"/>
          </a:xfrm>
        </p:spPr>
        <p:txBody>
          <a:bodyPr/>
          <a:lstStyle/>
          <a:p>
            <a:r>
              <a:rPr lang="en-US" altLang="en-US" dirty="0">
                <a:latin typeface="Honeywell Sans Web Black" panose="02010A03040101060203" pitchFamily="2" charset="0"/>
              </a:rPr>
              <a:t>Key Concepts – Lighting  </a:t>
            </a:r>
            <a:endParaRPr altLang="en-US" dirty="0">
              <a:latin typeface="Honeywell Sans Web Black" panose="02010A03040101060203" pitchFamily="2" charset="0"/>
            </a:endParaRPr>
          </a:p>
        </p:txBody>
      </p:sp>
      <p:sp>
        <p:nvSpPr>
          <p:cNvPr id="40963" name="Content Placeholder 4">
            <a:extLst>
              <a:ext uri="{FF2B5EF4-FFF2-40B4-BE49-F238E27FC236}">
                <a16:creationId xmlns:a16="http://schemas.microsoft.com/office/drawing/2014/main" xmlns="" id="{1BCD5DB7-AB78-4AD1-93F6-FABD9119FEF0}"/>
              </a:ext>
            </a:extLst>
          </p:cNvPr>
          <p:cNvSpPr>
            <a:spLocks noGrp="1"/>
          </p:cNvSpPr>
          <p:nvPr>
            <p:ph idx="1"/>
          </p:nvPr>
        </p:nvSpPr>
        <p:spPr bwMode="auto">
          <a:xfrm>
            <a:off x="495298" y="1094456"/>
            <a:ext cx="11201401" cy="47729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ct val="0"/>
              </a:spcAft>
              <a:defRPr/>
            </a:pPr>
            <a:endParaRPr lang="en-US" altLang="en-US" dirty="0">
              <a:latin typeface="Honeywell Sans Web" panose="02010503040101060203" pitchFamily="2" charset="0"/>
            </a:endParaRPr>
          </a:p>
          <a:p>
            <a:pPr>
              <a:spcAft>
                <a:spcPct val="0"/>
              </a:spcAft>
              <a:defRPr/>
            </a:pPr>
            <a:endParaRPr lang="en-US" altLang="en-US" dirty="0">
              <a:latin typeface="Honeywell Sans Web" panose="02010503040101060203" pitchFamily="2" charset="0"/>
            </a:endParaRPr>
          </a:p>
          <a:p>
            <a:pPr marL="457200" indent="-457200">
              <a:spcAft>
                <a:spcPct val="0"/>
              </a:spcAft>
              <a:buAutoNum type="arabicPeriod"/>
              <a:defRPr/>
            </a:pPr>
            <a:endParaRPr lang="en-US" altLang="en-US" dirty="0">
              <a:latin typeface="Honeywell Sans Web" panose="02010503040101060203" pitchFamily="2" charset="0"/>
            </a:endParaRPr>
          </a:p>
          <a:p>
            <a:pPr marL="182563" indent="-182563">
              <a:spcAft>
                <a:spcPct val="0"/>
              </a:spcAft>
              <a:defRPr/>
            </a:pPr>
            <a:endParaRPr lang="en-US" altLang="en-US" dirty="0">
              <a:latin typeface="Honeywell Sans Web" panose="02010503040101060203" pitchFamily="2" charset="0"/>
            </a:endParaRPr>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a:p>
            <a:pPr marL="182563" indent="-182563">
              <a:spcAft>
                <a:spcPct val="0"/>
              </a:spcAft>
              <a:defRPr/>
            </a:pPr>
            <a:endParaRPr lang="en-US" altLang="en-US" dirty="0"/>
          </a:p>
        </p:txBody>
      </p:sp>
      <p:sp>
        <p:nvSpPr>
          <p:cNvPr id="52228" name="Slide Number Placeholder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A047CC1-0A1F-49D6-BA84-150BA4C30451}" type="slidenum">
              <a:rPr lang="en-US" altLang="en-US" smtClean="0">
                <a:solidFill>
                  <a:srgbClr val="FFFFFF"/>
                </a:solidFill>
                <a:ea typeface="HelveticaNeue MediumCond"/>
              </a:rPr>
              <a:pPr fontAlgn="base">
                <a:spcBef>
                  <a:spcPct val="0"/>
                </a:spcBef>
                <a:spcAft>
                  <a:spcPct val="0"/>
                </a:spcAft>
              </a:pPr>
              <a:t>8</a:t>
            </a:fld>
            <a:endParaRPr lang="en-US" altLang="en-US" dirty="0">
              <a:solidFill>
                <a:srgbClr val="FFFFFF"/>
              </a:solidFill>
              <a:ea typeface="HelveticaNeue MediumCond"/>
            </a:endParaRPr>
          </a:p>
        </p:txBody>
      </p:sp>
      <p:sp>
        <p:nvSpPr>
          <p:cNvPr id="3" name="Text Placeholder 2"/>
          <p:cNvSpPr>
            <a:spLocks noGrp="1"/>
          </p:cNvSpPr>
          <p:nvPr>
            <p:ph type="body" sz="quarter" idx="16"/>
          </p:nvPr>
        </p:nvSpPr>
        <p:spPr/>
        <p:txBody>
          <a:bodyPr/>
          <a:lstStyle/>
          <a:p>
            <a:r>
              <a:rPr lang="en-US" dirty="0"/>
              <a:t>Level setting with key terms </a:t>
            </a:r>
          </a:p>
        </p:txBody>
      </p:sp>
      <p:pic>
        <p:nvPicPr>
          <p:cNvPr id="2" name="Picture 1">
            <a:extLst>
              <a:ext uri="{FF2B5EF4-FFF2-40B4-BE49-F238E27FC236}">
                <a16:creationId xmlns:a16="http://schemas.microsoft.com/office/drawing/2014/main" xmlns="" id="{9A0371E4-05C6-4DDC-A42C-4FD6D0BF942F}"/>
              </a:ext>
            </a:extLst>
          </p:cNvPr>
          <p:cNvPicPr>
            <a:picLocks noChangeAspect="1"/>
          </p:cNvPicPr>
          <p:nvPr/>
        </p:nvPicPr>
        <p:blipFill>
          <a:blip r:embed="rId3"/>
          <a:stretch>
            <a:fillRect/>
          </a:stretch>
        </p:blipFill>
        <p:spPr>
          <a:xfrm>
            <a:off x="495299" y="1075408"/>
            <a:ext cx="11201401" cy="4688135"/>
          </a:xfrm>
          <a:prstGeom prst="rect">
            <a:avLst/>
          </a:prstGeom>
        </p:spPr>
      </p:pic>
    </p:spTree>
    <p:extLst>
      <p:ext uri="{BB962C8B-B14F-4D97-AF65-F5344CB8AC3E}">
        <p14:creationId xmlns:p14="http://schemas.microsoft.com/office/powerpoint/2010/main" val="396117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Honeywell Internal"/>
</p:tagLst>
</file>

<file path=ppt/theme/theme1.xml><?xml version="1.0" encoding="utf-8"?>
<a:theme xmlns:a="http://schemas.openxmlformats.org/drawingml/2006/main" name="Honeywell 2019">
  <a:themeElements>
    <a:clrScheme name="Honeywell">
      <a:dk1>
        <a:sysClr val="windowText" lastClr="000000"/>
      </a:dk1>
      <a:lt1>
        <a:sysClr val="window" lastClr="FFFFFF"/>
      </a:lt1>
      <a:dk2>
        <a:srgbClr val="404040"/>
      </a:dk2>
      <a:lt2>
        <a:srgbClr val="E0E0E0"/>
      </a:lt2>
      <a:accent1>
        <a:srgbClr val="DC202E"/>
      </a:accent1>
      <a:accent2>
        <a:srgbClr val="404040"/>
      </a:accent2>
      <a:accent3>
        <a:srgbClr val="707070"/>
      </a:accent3>
      <a:accent4>
        <a:srgbClr val="A0A0A0"/>
      </a:accent4>
      <a:accent5>
        <a:srgbClr val="C0C0C0"/>
      </a:accent5>
      <a:accent6>
        <a:srgbClr val="E0E0E0"/>
      </a:accent6>
      <a:hlink>
        <a:srgbClr val="000000"/>
      </a:hlink>
      <a:folHlink>
        <a:srgbClr val="000000"/>
      </a:folHlink>
    </a:clrScheme>
    <a:fontScheme name="Honeywel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gn="l">
          <a:defRPr dirty="0" err="1" smtClean="0"/>
        </a:defPPr>
      </a:lstStyle>
    </a:txDef>
  </a:objectDefaults>
  <a:extraClrSchemeLst/>
  <a:extLst>
    <a:ext uri="{05A4C25C-085E-4340-85A3-A5531E510DB2}">
      <thm15:themeFamily xmlns:thm15="http://schemas.microsoft.com/office/thememl/2012/main" xmlns="" name="Honeywell PowerPoint Template16x9Final Arial 5619" id="{CF0E81CD-2545-4EE9-81FE-7D9316EDDCA2}" vid="{DBA5D94A-5AC9-40E2-A747-F3306753DA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sisl xmlns:xsi="http://www.w3.org/2001/XMLSchema-instance" xmlns:xsd="http://www.w3.org/2001/XMLSchema" xmlns="http://www.boldonjames.com/2008/01/sie/internal/label" sislVersion="0" policy="bf276872-af07-4968-a71d-1c83e80bd0bf" origin="userSelected">
  <element uid="id_protectivemarking_protect" value=""/>
</sisl>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F27019A36CB944958425E56C52B771" ma:contentTypeVersion="2" ma:contentTypeDescription="Create a new document." ma:contentTypeScope="" ma:versionID="e4f1356c93e45c95a5f2dc8fb4c55c82">
  <xsd:schema xmlns:xsd="http://www.w3.org/2001/XMLSchema" xmlns:xs="http://www.w3.org/2001/XMLSchema" xmlns:p="http://schemas.microsoft.com/office/2006/metadata/properties" xmlns:ns2="235411c0-57a4-4df9-8a59-ce478fa35373" targetNamespace="http://schemas.microsoft.com/office/2006/metadata/properties" ma:root="true" ma:fieldsID="88ca4fff893766100f0a9a6a13bba19b" ns2:_="">
    <xsd:import namespace="235411c0-57a4-4df9-8a59-ce478fa3537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411c0-57a4-4df9-8a59-ce478fa35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AE1CC1-0FEA-448D-B0C6-B206E05436F6}">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3FD297C0-CB36-414F-9979-5548AD04D79F}">
  <ds:schemaRefs>
    <ds:schemaRef ds:uri="235411c0-57a4-4df9-8a59-ce478fa35373"/>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7C318F0-1DC4-42CB-A66A-6A5D0F4C3A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5411c0-57a4-4df9-8a59-ce478fa353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Honeywell PPT Template_16x9_V45_August 2017 potx (1)</Template>
  <TotalTime>15677</TotalTime>
  <Words>1079</Words>
  <Application>Microsoft Office PowerPoint</Application>
  <PresentationFormat>Custom</PresentationFormat>
  <Paragraphs>246</Paragraphs>
  <Slides>19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Honeywell 2019</vt:lpstr>
      <vt:lpstr>think-cell Slide</vt:lpstr>
      <vt:lpstr>Environmental Compliance Assistance for Business &amp; Industry   Energy Conservation </vt:lpstr>
      <vt:lpstr>Steven Kessler  Director, Facilities &amp; Maintenance for the Americas </vt:lpstr>
      <vt:lpstr>Goals &amp; Objectives  </vt:lpstr>
      <vt:lpstr>Sustainability – Definition </vt:lpstr>
      <vt:lpstr>Biggest Concerns </vt:lpstr>
      <vt:lpstr>Key Concepts </vt:lpstr>
      <vt:lpstr>Key Concepts </vt:lpstr>
      <vt:lpstr>Key Concepts - HVAC</vt:lpstr>
      <vt:lpstr>Key Concepts – Lighting  </vt:lpstr>
      <vt:lpstr>Power Factor – Simplified </vt:lpstr>
      <vt:lpstr>Power Factor – Simplified </vt:lpstr>
      <vt:lpstr>Executive summary</vt:lpstr>
      <vt:lpstr>Lighting projects</vt:lpstr>
      <vt:lpstr>Cooling plant/systems projects</vt:lpstr>
      <vt:lpstr>Compressed air projects</vt:lpstr>
      <vt:lpstr>Water savings projects</vt:lpstr>
      <vt:lpstr>HVAC and control systems projects</vt:lpstr>
      <vt:lpstr>Smart Building Solutions </vt:lpstr>
      <vt:lpstr>THANK YOU</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Moibi, Tom</dc:creator>
  <cp:lastModifiedBy>jimth</cp:lastModifiedBy>
  <cp:revision>372</cp:revision>
  <cp:lastPrinted>2018-01-24T16:35:47Z</cp:lastPrinted>
  <dcterms:created xsi:type="dcterms:W3CDTF">2017-12-14T04:04:13Z</dcterms:created>
  <dcterms:modified xsi:type="dcterms:W3CDTF">2019-10-22T17:29:58Z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a4edc781-9d41-475b-931b-e18c00e38929</vt:lpwstr>
  </property>
  <property fmtid="{D5CDD505-2E9C-101B-9397-08002B2CF9AE}" pid="3" name="bjSaver">
    <vt:lpwstr>C6yyvslE/cipFLfbT8VtR7D11cRej5tm</vt:lpwstr>
  </property>
  <property fmtid="{D5CDD505-2E9C-101B-9397-08002B2CF9AE}" pid="4" name="ArticulateGUID">
    <vt:lpwstr>9A539DE1-9595-4542-AED1-8DDEB56355DA</vt:lpwstr>
  </property>
  <property fmtid="{D5CDD505-2E9C-101B-9397-08002B2CF9AE}" pid="5" name="ArticulatePath">
    <vt:lpwstr>https://teamsites2013.honeywell.com/sites/AmericasHSEFTeamSite/workshop/2018%20Americas%20Workshop%20Planning/2018%20Americas%20HSEF%20Workshop%20Speaker%20Presentation%20Template</vt:lpwstr>
  </property>
  <property fmtid="{D5CDD505-2E9C-101B-9397-08002B2CF9AE}" pid="6" name="bjDocumentSecurityLabel">
    <vt:lpwstr>Honeywell Internal</vt:lpwstr>
  </property>
  <property fmtid="{D5CDD505-2E9C-101B-9397-08002B2CF9AE}" pid="7" name="BJClassification">
    <vt:lpwstr>Honeywell Internal</vt:lpwstr>
  </property>
  <property fmtid="{D5CDD505-2E9C-101B-9397-08002B2CF9AE}" pid="8" name="bjDocumentLabelXML">
    <vt:lpwstr>&lt;?xml version="1.0" encoding="us-ascii"?&gt;&lt;sisl xmlns:xsi="http://www.w3.org/2001/XMLSchema-instance" xmlns:xsd="http://www.w3.org/2001/XMLSchema" sislVersion="0" policy="bf276872-af07-4968-a71d-1c83e80bd0bf" origin="userSelected" xmlns="http://www.boldonj</vt:lpwstr>
  </property>
  <property fmtid="{D5CDD505-2E9C-101B-9397-08002B2CF9AE}" pid="9" name="bjDocumentLabelXML-0">
    <vt:lpwstr>ames.com/2008/01/sie/internal/label"&gt;&lt;element uid="id_protectivemarking_protect" value="" /&gt;&lt;/sisl&gt;</vt:lpwstr>
  </property>
</Properties>
</file>